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19"/>
    <p:restoredTop sz="94637"/>
  </p:normalViewPr>
  <p:slideViewPr>
    <p:cSldViewPr snapToGrid="0">
      <p:cViewPr varScale="1">
        <p:scale>
          <a:sx n="90" d="100"/>
          <a:sy n="90" d="100"/>
        </p:scale>
        <p:origin x="88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17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47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3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170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5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66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3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194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8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7B5800-A6C1-3342-A84C-B54297602F30}" type="datetimeFigureOut">
              <a:rPr lang="en-US" smtClean="0"/>
              <a:t>3/7/26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10D3DD-4CDF-DB41-9376-0E9FE42F7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D92C1D-57AB-A308-58B2-81ED77FC2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28587"/>
            <a:ext cx="8929687" cy="66008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10: THE SOVEREIGNTY OF GOD IN ISRAEL’S PRESENT REJECTION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Reasons for Their Rejection 					(Rom 10:1-13)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Remedy for Their Rejection   			(Rom 10:14-17)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The Results of Their Rejection 		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(Rom 10:18-21)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11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0AE1B2-29AF-D6F2-321E-3017C0B2D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7084C1-BE1A-6616-AD74-162654D400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They have established a 								righteousness according to their own 					attainable standards.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the process,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they bring God’s 						lofty and unattainable 								righteousness down to their own 					standards.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Human effort to attain 								righteousness, no matter how 						sincere, can never substitute for 						the righteousness God offers us by 						faith in Christ.</a:t>
            </a:r>
          </a:p>
        </p:txBody>
      </p:sp>
    </p:spTree>
    <p:extLst>
      <p:ext uri="{BB962C8B-B14F-4D97-AF65-F5344CB8AC3E}">
        <p14:creationId xmlns:p14="http://schemas.microsoft.com/office/powerpoint/2010/main" val="3834717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8047F5-46E8-61C9-1CFC-7EBD0A314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100907-1506-123C-05A9-8E376D05E4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MacArthur Commentary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“...  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				means that belief in Christ as Lord 				and Savior ends the sinner’s futile 				quest for righteousness through his 				imperfect attempts to save himself 				by efforts to obey the law</a:t>
            </a: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Just a note: The Christian is no longer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“under law”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(6:15), since Christ has freed him from its condemnation. </a:t>
            </a:r>
          </a:p>
        </p:txBody>
      </p:sp>
    </p:spTree>
    <p:extLst>
      <p:ext uri="{BB962C8B-B14F-4D97-AF65-F5344CB8AC3E}">
        <p14:creationId xmlns:p14="http://schemas.microsoft.com/office/powerpoint/2010/main" val="228232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C48707-97D2-D7FC-43D9-4D1514881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9E53FA-9CD3-3EF2-FE07-2B5E1EC00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law – its moral demands, 						which are expressions of God’s will 					and standards of righteousness – 					are still commands for the believer 					to obey in his pursuit of holiness in 					his life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With the enabling of the indwelling 						Holy Spirit, he is now able to do this.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GOD FOR SUCH AN AWESOME SALVATION IN AND THROUGH CHRIST OUR SAVIOR AND LORD!!!</a:t>
            </a:r>
          </a:p>
        </p:txBody>
      </p:sp>
    </p:spTree>
    <p:extLst>
      <p:ext uri="{BB962C8B-B14F-4D97-AF65-F5344CB8AC3E}">
        <p14:creationId xmlns:p14="http://schemas.microsoft.com/office/powerpoint/2010/main" val="1894758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F3EDC2-DD5D-6B9C-1433-B071D29A7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97D273-A613-6C65-3973-4666274DC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28587"/>
            <a:ext cx="8929687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Reasons for Their Rejection (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10:1-	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“Zeal and Good Intentions Are Not Enough”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1-13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1) A Zeal Without Knowledge (vv. 1-4)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1-4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Having spoken of Israel’s stumbling in the previous verses, Paul now further explained the resulting rejection by God.</a:t>
            </a:r>
          </a:p>
        </p:txBody>
      </p:sp>
    </p:spTree>
    <p:extLst>
      <p:ext uri="{BB962C8B-B14F-4D97-AF65-F5344CB8AC3E}">
        <p14:creationId xmlns:p14="http://schemas.microsoft.com/office/powerpoint/2010/main" val="361688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50C708-E646-6097-95B2-5C677B1E6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806E1E6-7D40-ED56-13AD-45F370573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28587"/>
            <a:ext cx="8929687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begins this section baring again his heart’s deep personal spiritual burden for the salvation of the people of Israel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Paul’s heart’s desire was what pushed 					him to pray for the salvation of his 						fellow Jews.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 principle in prayer: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Fervent prayer 					is always born out of fervent 							desire.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3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41F617-98D2-4259-A490-AFB95B02F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C4BD9F0-9240-D93F-4A6D-7C8B39C06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28587"/>
            <a:ext cx="8929687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Paul, being a Jew himself, referenced his own experience of them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Paul’s deep burden for the Jews was because he saw in them a zeal for God.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They showed this zeal by seeking to 					obey and please God in order to attain 					righteousness (cf.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9:31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a worthy but 					impossible goal. 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himself testified to this fiery zeal and its wrongheaded and wrong-hearted character in his own life.</a:t>
            </a:r>
          </a:p>
        </p:txBody>
      </p:sp>
    </p:spTree>
    <p:extLst>
      <p:ext uri="{BB962C8B-B14F-4D97-AF65-F5344CB8AC3E}">
        <p14:creationId xmlns:p14="http://schemas.microsoft.com/office/powerpoint/2010/main" val="90717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E3ACEF-D7BB-B216-E1DF-7D48AF74D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43DD04-4003-DF9F-8764-82FECCF65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28587"/>
            <a:ext cx="8929687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Acts 26:4-5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Gal 1:13-14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Phil 3:5-6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problem was the Jews...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9:32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So Paul explains that their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“zeal for 						God”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“not in accordance with 							knowledge”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Jews obviously had knowledge 					of God, but not full knowledge.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8389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EA17C8-61D1-6175-B53E-339E0F25D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7A668B-1BCD-6F01-EE95-10E022054F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this point, one commonly asked question about Jews is: What will happen to the Jewish people who believe in God but not in Christ? Since they believe in the same God, won’t they be saved?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Because Jesus is the most 							complete revelation of God, we 						cannot fully know God apart from 					Christ; and because God appointed 					Jesus to bring God and people 						together, we cannot come to God 					by any other way.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1572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F9886D-187D-9A1C-1B12-EA5B740DF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DBA6ED-D381-01D5-D17D-291D4A57D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Jews, like everyone else, must 						find salvation through Jesus Christ 	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alone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Jn 14:6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Acts 4:12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the Jews’ zeal for God was commendable in that God was its object, but it was flawed because it was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based on right knowledge about God’s way of salvation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3-13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explains Israel’s ignorance.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47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9F6C6A-7657-55B5-37CA-E60BFADFA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15464ED-0359-C3A0-6DC3-14A251410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Jews (in fact, most people, 						including even some Christians!) are 					ignorant about how holy and righteous 					God is.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righteousness in view is God’s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inherent righteousness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revealed in the Scriptures (which should have shown the Jews their own unrighteousness) and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righteousness which comes from Him on the basis of faith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the divinely established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righteousness provided through Christ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37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3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11A978-C29E-1C13-EB85-5C6C54DAF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B39E2E-CA1C-6ABE-17EA-08EC8CE237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89453"/>
            <a:ext cx="8929687" cy="663996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That is why the Jews kept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“seeking to 					establish their own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[righteousness]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end,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3b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Israel did not obey God’s command 					to believe.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believe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at the root of salvation by works.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Those who believe that they can 						earn salvation by works believe, at 					the very core, that they are 							righteous and good enough to 						attain it.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7450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1112</Words>
  <Application>Microsoft Macintosh PowerPoint</Application>
  <PresentationFormat>On-screen Show 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15</cp:revision>
  <dcterms:created xsi:type="dcterms:W3CDTF">2026-03-07T13:45:12Z</dcterms:created>
  <dcterms:modified xsi:type="dcterms:W3CDTF">2026-03-07T16:45:07Z</dcterms:modified>
</cp:coreProperties>
</file>