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0"/>
    <p:restoredTop sz="94486"/>
  </p:normalViewPr>
  <p:slideViewPr>
    <p:cSldViewPr snapToGrid="0">
      <p:cViewPr varScale="1">
        <p:scale>
          <a:sx n="90" d="100"/>
          <a:sy n="90" d="100"/>
        </p:scale>
        <p:origin x="224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F01AF-FCED-A24E-A261-66871615B827}" type="datetimeFigureOut">
              <a:rPr lang="en-US" smtClean="0"/>
              <a:t>2/14/26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86EFC-193C-CE40-A8C1-6A49C06D2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205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86EFC-193C-CE40-A8C1-6A49C06D2F3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01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1E33E-632A-8662-C915-F741BE96C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B4BC0B-62D6-5647-FE4D-707B5F2184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57E7EC-EDC3-1E6B-ADAA-AA34D06B2B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63CFD-B75C-B6EE-0E56-A0008F9862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86EFC-193C-CE40-A8C1-6A49C06D2F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73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11FAD-D034-0F75-FBA9-CF58816A9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0AFCF3-AF5B-A360-45E9-54A6E3039B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AB8609-0487-55EE-9EC1-0C44DB7A7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7A6284-1633-E932-2211-DBFAD52217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86EFC-193C-CE40-A8C1-6A49C06D2F3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04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FBE93-B176-EF2B-C8D9-4302E5831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C14367-1C66-3702-D933-D4DDC38CBA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1E4376-DF4A-B439-90F9-D23B978E5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9D8E5B-9D4E-4C3B-797F-2E9E582800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86EFC-193C-CE40-A8C1-6A49C06D2F3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482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2AFA7-53F1-37D4-FCA5-2E772FC31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0B7E63-A5D9-A070-DE24-F1F8907F99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CD6D06-E3B7-5A4F-21C5-95F5D9EA44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A22958-86C8-F41F-7565-C9C51AE7B5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86EFC-193C-CE40-A8C1-6A49C06D2F3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7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22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18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4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67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762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62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18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327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925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8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535C33-B711-904D-B219-A4C977323416}" type="datetimeFigureOut">
              <a:rPr lang="en-US" smtClean="0"/>
              <a:t>2/14/26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4B5AD8-8035-F54A-880D-0AD65BD9A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4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8909F5-F8FD-BBEC-9CC1-D80FB8445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9: THE SOVEREIGNTY OF GOD IN ISRAEL’S PAST ELECTION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Faithfulness of God Magnified 			(Rom 9:1-13)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Righteousness of God Magnified 	(Rom 9:14-18)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JUSTICE OF GOD MAGNIFIED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(Rom 9:19-29)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“God Is Perfectly Just”</a:t>
            </a:r>
          </a:p>
        </p:txBody>
      </p:sp>
    </p:spTree>
    <p:extLst>
      <p:ext uri="{BB962C8B-B14F-4D97-AF65-F5344CB8AC3E}">
        <p14:creationId xmlns:p14="http://schemas.microsoft.com/office/powerpoint/2010/main" val="255932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A954CE-9130-30E7-A906-B1AACB3AB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5E3FEB-8EA0-6CE4-776C-FDF4050B00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9:28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probably ultimately refers 					to God’s work of judgment during the 					tribulation.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even today, the same principle is true.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Jews who become members of the 						church, the body of Christ, are what 					Paul later called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 remnant according 					to God’s gracious choice”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11:5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						which included himself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11:1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0459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4C5DE2-2DA9-1C1A-9AC2-A8378A7C3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C5C78C-684F-C20F-5206-BFBCD73453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 of this proves that God was not unjust in saving some and judging others, because He was only fulfilling the Old Testament prophecies given centuries ago.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would be unjust if He did not 						keep His own Word.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But even more than that, these 						prophecies show that God’s election 					has made possible the salvation of 						the Gentiles.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THE GRACE OF GOD.</a:t>
            </a:r>
          </a:p>
        </p:txBody>
      </p:sp>
    </p:spTree>
    <p:extLst>
      <p:ext uri="{BB962C8B-B14F-4D97-AF65-F5344CB8AC3E}">
        <p14:creationId xmlns:p14="http://schemas.microsoft.com/office/powerpoint/2010/main" val="341627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0FC499-4B2F-A4B9-25BE-D90B38783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CF01D92-036A-2277-9E91-2A89DA7911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At the Exodus, God rejected the 					Gentiles and chose the Jews, so that, 				through the Jews, He might save the 				Gentiles.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nation of Israel rejected His will, 					but this did not defeat His purposes.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 remnant of Jews does believe and 				God’s Word has been fulfilled.</a:t>
            </a:r>
          </a:p>
        </p:txBody>
      </p:sp>
    </p:spTree>
    <p:extLst>
      <p:ext uri="{BB962C8B-B14F-4D97-AF65-F5344CB8AC3E}">
        <p14:creationId xmlns:p14="http://schemas.microsoft.com/office/powerpoint/2010/main" val="20370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80F81C-97F2-3D3F-B5B3-7ABD57C88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488882-1ABE-75ED-8FE3-5CC04745E0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far, Paul had defended the character of God by magnifying His faithfulness, His righteousness, and His justice.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Israel’s rejection had not canceled 				God’s election; it had only proven 				that He was true to His righteous 				character and His holy purposes.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65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DA93EA-38ED-DBFA-B352-18158EBA5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D60896-87F4-0A78-D831-870474477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reaffirmed the reality of God’s sovereignty and the impertinence of such questions by giving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three answers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this charge.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are you to argue with God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Second,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has His purposes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(vv. 22-24).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22-24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548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43E421-9667-583A-8D4B-BDE2CB527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C514DC-0F94-43C0-A902-52300ED99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Third,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 of this was prophesied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(vv. 25-29).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25-29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back up his conclusion and particularly the part about Gentiles, Paul quoted two verses from Hosea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25-26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applies Hosea’s message to 						God’s intention to bring Gentiles into 					His family after the Jews rejected His 					plan.</a:t>
            </a:r>
          </a:p>
        </p:txBody>
      </p:sp>
    </p:spTree>
    <p:extLst>
      <p:ext uri="{BB962C8B-B14F-4D97-AF65-F5344CB8AC3E}">
        <p14:creationId xmlns:p14="http://schemas.microsoft.com/office/powerpoint/2010/main" val="305621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84092E-CCE8-88FF-2153-15093BB55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600BB8-5308-3574-6B7E-98C170E8FC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Let’s take a look at these two passages in Hosea.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Hos 2:23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25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Hos 1:10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26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Hos 1: 6, 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These represented God’s 								abandonment of the Northern 							Kingdom of Israel to the Assyrian 						Captivity and Exile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Hos 1:2-9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However, God was not permanently casting away the people of Israel. </a:t>
            </a:r>
          </a:p>
        </p:txBody>
      </p:sp>
    </p:spTree>
    <p:extLst>
      <p:ext uri="{BB962C8B-B14F-4D97-AF65-F5344CB8AC3E}">
        <p14:creationId xmlns:p14="http://schemas.microsoft.com/office/powerpoint/2010/main" val="316538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A8DC7F-F063-51B0-DC21-1DDF05B9B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22BA23-CCC7-F465-5199-652D86F83E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the verses quoted by Paul, God 						promised to restore them as His 						beloved and as His people.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Paul, apparently led by the Spirit of God, applied these verses to Gentiles – and Jews also – who were sovereignly chosen by God and called to be His people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Christ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Paul cited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Hos 1:10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prove that this new people being called would be God’s people and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“sons of the living God.”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55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3FB37E-4E90-1C75-CBC9-6DE2C94DC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826CE1-86C5-F4FF-CC40-05461CDE8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Paul finds in these verses the principle that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is a saving, forgiving, restoring God, who delights to take those who are “not My people” and make them “My people”, in reference to Israel.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Hos 1:10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originally applied to the 						northern tribes, who had forfeited their 					covenant status through apostasy and 					idolatry.</a:t>
            </a:r>
          </a:p>
        </p:txBody>
      </p:sp>
    </p:spTree>
    <p:extLst>
      <p:ext uri="{BB962C8B-B14F-4D97-AF65-F5344CB8AC3E}">
        <p14:creationId xmlns:p14="http://schemas.microsoft.com/office/powerpoint/2010/main" val="86260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C7DB1D-C37F-21A9-124E-CAE045D9B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72FEEF-A2D9-44F5-E0AD-CA6FB4E65E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saw in the promise that God will 					restore such rebels, bringing them 						back into covenant favor and calling 					them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“sons of the living God,”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 sign 					of the breadth of God’s electing love, 					which now includes even Gentiles 						with pagan pasts, who were never 						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“My people”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Christ.</a:t>
            </a:r>
          </a:p>
        </p:txBody>
      </p:sp>
    </p:spTree>
    <p:extLst>
      <p:ext uri="{BB962C8B-B14F-4D97-AF65-F5344CB8AC3E}">
        <p14:creationId xmlns:p14="http://schemas.microsoft.com/office/powerpoint/2010/main" val="196331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50D9A6-2548-E032-B233-2B5FDCA07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DD1EB53-FDC5-8E1E-23A2-F4E3F8DE7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27-29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quoted Isaiah to show that God, in His sovereign choice and calling, would preserve and save only a remnant of Israel, while the greater part of the nation would suffer judgment.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10:22-23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27-28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1:9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29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10:22-23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the prophet warned that only a remnant would survive and return to the land after judgment.</a:t>
            </a:r>
          </a:p>
        </p:txBody>
      </p:sp>
    </p:spTree>
    <p:extLst>
      <p:ext uri="{BB962C8B-B14F-4D97-AF65-F5344CB8AC3E}">
        <p14:creationId xmlns:p14="http://schemas.microsoft.com/office/powerpoint/2010/main" val="429406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30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AE9D5F-714F-E30C-015A-207B62E1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D1A561D-AA76-6448-F55F-E34442B73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00013"/>
            <a:ext cx="8886824" cy="6629400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Isaiah prophesied that only a small number of God’s original people, the Jews, would be saved.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OT, these promises were fulfilled in the Captivity and Exile of both Israel and Judah; in the NT, they were first fulfilled in the destruction of Jerusalem in </a:t>
            </a:r>
            <a:r>
              <a:rPr lang="en-PH" sz="3600" cap="small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a.d.</a:t>
            </a:r>
            <a:r>
              <a:rPr lang="en-PH" sz="3600" cap="small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70, and will also be fulfilled in the national end-time deliverance of Israel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11:26-27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93661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1877</TotalTime>
  <Words>1085</Words>
  <Application>Microsoft Macintosh PowerPoint</Application>
  <PresentationFormat>On-screen Show (4:3)</PresentationFormat>
  <Paragraphs>51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16</cp:revision>
  <dcterms:created xsi:type="dcterms:W3CDTF">2026-02-13T08:53:18Z</dcterms:created>
  <dcterms:modified xsi:type="dcterms:W3CDTF">2026-02-14T17:25:09Z</dcterms:modified>
</cp:coreProperties>
</file>