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93" d="100"/>
          <a:sy n="93" d="100"/>
        </p:scale>
        <p:origin x="214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DE673-C005-B24E-9181-7198DF6821E6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E8BC9-41ED-F74A-8B53-0FD8CAAC2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0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22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3F223-BFB5-A2FE-52E0-53B9D9BD3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017938-2D13-85BE-33CB-CA2886FA85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ED17EA-00CB-264C-25B9-C97B2BB1D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BD8ED-BBA7-2B89-0F57-6AAED24A2E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45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C25A6-2079-55DC-807E-FA4BB8588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D54612-8D91-DBA9-E069-A1A69D29D1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FB06C2-DE36-154D-CCB4-0B7AA93571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9DB6C-4D5D-9750-1DD5-9D4F67429D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81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243D9-810F-9C86-0560-EF044D961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511850-3F12-C2AB-0081-82F0C55BE0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502F0-788A-E0D0-25DD-14EE72D3B3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57EDF-338E-51FD-0E79-0714C5DAB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67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B6989-2A1E-9307-C6B4-4D3CC0DBA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363BF9-C0C0-DDF3-D86D-893DDE9DD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A002E4-AF61-4831-E657-3913A4018B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BA93A-EBCE-0C60-734A-8C5C1E550B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11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A5FEF-045B-ABE7-61A0-F53230027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FADC14-018D-0650-7D86-D866F14A8B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9D5D7-553C-52CA-6350-F2005E1B4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34AEE-FA33-A2DC-7A7D-755BFF9DF2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06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3BFA9-7E03-8A36-B6B5-020AE889D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C658D8-05EE-8587-B013-C8A22D6EC4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994789-B60E-6537-C6A8-E7665ED6DD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273C1-37FD-D4C7-5C68-BEF6F9A8E3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15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05C07-D60A-9DA7-4839-7C0FEF6EF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522231-B413-E50A-F6E0-528A2E3886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9D658B-7C00-6270-09D6-4306142D63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7C56A-8A63-CAC8-CAEA-D96399CE27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E8BC9-41ED-F74A-8B53-0FD8CAAC2FC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44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7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3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0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69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0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9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6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7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39002F-14C4-0247-A4A8-AA21BDDB0CA2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806624-CDD7-6440-A176-177008E48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9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A2D7301-05B3-65B3-4527-F7798B1FD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23: EPILOGUE: DAVID’S  PSALM OF DELIVERANCE (2Sam 22:1-51)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US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Psalm’s Focus (v. 1)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752475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David’s Praise of God as Savior (vv. 2-4)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David’s Distress (vv. 5-6)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David’s Cry (v. 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God’s Response (vv. 8-16)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God’s Rescue (vv. 17-20)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5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0E3566-D92E-CE3D-2342-86B38E8A3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F0B26F9-2EDD-AB0E-4E0B-0A079CFA3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predominant underlying theme in 					this verse is God’s choice of David to 					be His man.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God’s sovereign choice of David to be 					king, and His dynastic covenant with 					him, form the foundation for all that 						God did for him as His choice servant.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emphasizes the truth that the ultimate hope of David’s kingdom is the Lord’s promise concerning him and “his descendants”.</a:t>
            </a:r>
          </a:p>
        </p:txBody>
      </p:sp>
    </p:spTree>
    <p:extLst>
      <p:ext uri="{BB962C8B-B14F-4D97-AF65-F5344CB8AC3E}">
        <p14:creationId xmlns:p14="http://schemas.microsoft.com/office/powerpoint/2010/main" val="312036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570B12-D5DC-394E-BB17-DFDE7D010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79C0FF7-5B90-D707-52A6-C685B5653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And we know that ultimately Jesus 					Christ is the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“descendant”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David 					referred to in the last line of this song.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Acts 2:30-31a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Acts 13:22-23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22:16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Lord chose David and Israel was called to be a witness to the nations.</a:t>
            </a:r>
          </a:p>
        </p:txBody>
      </p:sp>
    </p:spTree>
    <p:extLst>
      <p:ext uri="{BB962C8B-B14F-4D97-AF65-F5344CB8AC3E}">
        <p14:creationId xmlns:p14="http://schemas.microsoft.com/office/powerpoint/2010/main" val="113583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E14462-8BC1-E40C-01A9-EFA70F43E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EB543AE-50E3-E183-1720-F660BB485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passages show how faithful God is to His covenant promise!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makes our God utterly 							trustworthy!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psalm shows what thrilled David’s heart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seeing God in the affairs of his life.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saw the Lord in both the happy 						occasions and the storms.</a:t>
            </a:r>
          </a:p>
        </p:txBody>
      </p:sp>
    </p:spTree>
    <p:extLst>
      <p:ext uri="{BB962C8B-B14F-4D97-AF65-F5344CB8AC3E}">
        <p14:creationId xmlns:p14="http://schemas.microsoft.com/office/powerpoint/2010/main" val="103452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743926-212D-3804-C590-078A1937C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C0A6674-FC75-6BC3-EF1D-3E9E9AD07C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Most exciting, despite David’s 							troubles, he still saw the gentle hand 					of God, molding his life and 							accomplishing His purposes (v. 35).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what ways can you trace God’s patient, faithful, and gentle action in your own past?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Finally, David was always careful not to exalt himself but to exalt the Lord.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exalted the Lord, and the Lord 						exalted him. </a:t>
            </a:r>
          </a:p>
        </p:txBody>
      </p:sp>
    </p:spTree>
    <p:extLst>
      <p:ext uri="{BB962C8B-B14F-4D97-AF65-F5344CB8AC3E}">
        <p14:creationId xmlns:p14="http://schemas.microsoft.com/office/powerpoint/2010/main" val="316177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6A779D-75B3-9168-28E7-BA4630DEA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411E2D0-43FE-B0A6-9FE7-60659BD31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2:30b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IF WE EXALT OUR OWN NAME OR OUR OWN DEEDS, WE WILL SIN; BUT IF IT IS THE LORD WHO EXALTS US, IT IS TO BRING GLORY TO HIS NAME.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Josh 3:7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3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494125-E348-DA31-C7E1-096D396BE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EF094A6-0F41-8A2F-EFED-EEBBACD62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7. David’s Reward (vv. 21-25)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8. God’s Justness (vv. 26-28)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9. God’s Empowering (vv. 29-37)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10. David’s Victories (vv. 38-46)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747713" algn="l"/>
                <a:tab pos="841375" algn="l"/>
                <a:tab pos="881063" algn="l"/>
                <a:tab pos="969963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11. David’s Praise of God as Deliverer (vv. 			47-51)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747713" algn="l"/>
                <a:tab pos="841375" algn="l"/>
                <a:tab pos="881063" algn="l"/>
                <a:tab pos="969963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47-51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747713" algn="l"/>
                <a:tab pos="841375" algn="l"/>
                <a:tab pos="881063" algn="l"/>
                <a:tab pos="969963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Thus far we have seen David praising God wholeheartedly.</a:t>
            </a:r>
          </a:p>
        </p:txBody>
      </p:sp>
    </p:spTree>
    <p:extLst>
      <p:ext uri="{BB962C8B-B14F-4D97-AF65-F5344CB8AC3E}">
        <p14:creationId xmlns:p14="http://schemas.microsoft.com/office/powerpoint/2010/main" val="127588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3FAEE2-66FC-B4B8-D27B-3281430C8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F7CA381-8794-0DA2-66D7-8A8C6BBB1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Praise is not just a song about God; it is a song to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Praising God has several aspects to it.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praise God when we: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Thank Him for each attribute of His 			divine nature.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Focus our hearts on Him.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Thank Him for His many gracious gifts 		to us.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Thank Him for our relationship with Him.</a:t>
            </a:r>
          </a:p>
        </p:txBody>
      </p:sp>
    </p:spTree>
    <p:extLst>
      <p:ext uri="{BB962C8B-B14F-4D97-AF65-F5344CB8AC3E}">
        <p14:creationId xmlns:p14="http://schemas.microsoft.com/office/powerpoint/2010/main" val="301251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ECF84F-EDA7-DF9D-8260-0EE8F6F7F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AD2CF0F-0F8D-9941-ABA9-1D7F6B8B8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song concludes on the note with which it began (see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focusing on the hope of David’s kingdom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promise of the living God who is his rock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47a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the heart cry of every 							follower of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ONLY JEHOVAH, THE GOD OF ISRAEL, IS THE TRUE AND LIVING GOD.</a:t>
            </a:r>
          </a:p>
        </p:txBody>
      </p:sp>
    </p:spTree>
    <p:extLst>
      <p:ext uri="{BB962C8B-B14F-4D97-AF65-F5344CB8AC3E}">
        <p14:creationId xmlns:p14="http://schemas.microsoft.com/office/powerpoint/2010/main" val="40808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520241-E5B1-ECA8-E181-A0F92FEA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5660C29-F0B1-71E1-A589-86DA9E558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Lord lives”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statement of 						affirmation of the Lord’s active 						presence and intervention in 					David’s life.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contrast to pagan deities,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						demonstrated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that He was the living 					God by delivering and empowering 						David and bestowing victory to His 						people Israel over her enemies.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n-PH" sz="3600" b="1" u="sng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47b-c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Like a Rock, God is strong, 							steadfast, and a place of refuge.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46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8A944D-ABFA-1133-1E2C-BB71447FE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A4E0D7A-B82A-85E1-09ED-31ED4BE0E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noun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“vengeance”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indicates 						degree here, suggesting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complete 						vengeance or vindication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See </a:t>
            </a:r>
            <a:r>
              <a:rPr lang="en-PH" sz="3600" b="1" u="sng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Judg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11:27, 32-33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No wonder God declares, 							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“Vengeance is Mine”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32:35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						also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12:19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 ~ This verse continues to exalt God as 					David’s deliverer.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349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63F55D-E19C-3C12-9224-CB5CC7F12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7FC08AA-3F0C-8A26-52CD-FBBD7C8685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verse is the logical conclusion 						(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“Therefore”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to all that was declared 					about God from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2-49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Because God delivered him (vv. 48-					49), David vowed to praise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Paul quoted this very verse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15:9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Gentiles have always been part 					of God’s plan!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70C20C-CA8D-FEB2-A060-0E48CC460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5980EFD-A74E-7527-F3A5-63BBA23377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From the very beginning, it was God’s plan that the nation of Israel be His vehicle for bringing salvation to a lost world.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Compare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Jon 2:9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4:22c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Gentiles owe a great debt to the Jews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15:26-27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and Gentile Christians ought to pay that debt.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can do this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showing their 						appreciation to Israel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praying 						for their salvation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9:1-5; Rom 10:1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4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1806F4-4EF6-2C02-E36C-DB7D12EFD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1A43C76-92D0-097C-A633-905C880A2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77" y="112541"/>
            <a:ext cx="8876713" cy="662588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can do this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praying for the 					peace of Jerusalem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122:6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can do this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lovingly 							witnessing to them as God gives 						opportunity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1:16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They can do this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sharing in their 					material needs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15:26-27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1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1199</Words>
  <Application>Microsoft Office PowerPoint</Application>
  <PresentationFormat>On-screen Show (4:3)</PresentationFormat>
  <Paragraphs>83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15</cp:revision>
  <dcterms:created xsi:type="dcterms:W3CDTF">2025-06-28T11:12:58Z</dcterms:created>
  <dcterms:modified xsi:type="dcterms:W3CDTF">2025-06-29T03:52:54Z</dcterms:modified>
</cp:coreProperties>
</file>