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09"/>
  </p:normalViewPr>
  <p:slideViewPr>
    <p:cSldViewPr snapToGrid="0">
      <p:cViewPr varScale="1">
        <p:scale>
          <a:sx n="91" d="100"/>
          <a:sy n="91" d="100"/>
        </p:scale>
        <p:origin x="944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DEEC-4409-C544-ABE2-834B74BA108A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8BB14-2CA2-624D-AD8F-87BEA3B8C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6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96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7544C-ECCC-869F-7E27-CBABF34D3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DD85FB-F72E-9AC0-289C-1903606056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64ABA2-8E78-0677-9DDE-5EBD4E999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73A87-A595-4947-3018-ECD16126EB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17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65238-DD47-3CAF-17FA-3ADBC6E1C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A4C498-B6A8-2957-440C-CCD0586959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1E9421-8CD6-F48C-BB2A-484C7421ED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9D7DC-6539-BCCB-B819-E18676A8C4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41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4B0B9-7385-07CE-7BCF-831A38BD5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53FDA8-E97E-E59C-7B50-7C02D481B0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064712-861C-3E80-3BDF-CE8C139DE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4DFC9E-C669-A117-9816-770128FA59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05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A3D25-8016-AE05-E9BD-D6EAA6F0F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738F9A8-1ED2-FCAC-610F-F6C1AA3DC8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21F8D1-2FD9-A695-8BED-8C674E27A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6158A-77FE-7114-670F-DC67084E75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64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1E959-F23A-C789-8176-BE2E2964A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B26EF-667A-B211-13B3-294C4AFFE6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D836E1-8176-78A6-FFCD-D4AD4B435B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0FE60-2389-E1AA-B4B4-64331D73F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9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B2F8A-ABB9-5E9F-8026-9874B3D9A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3C1631-AF00-6C54-1918-830648808D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00A54D-F6DE-5855-B295-E110EB98C4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923D0-2D8F-BBFD-E63A-B87FEEFD44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3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59D12-A49D-E055-7520-960CE3969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2DC386-73F6-B2EF-4281-4A939348E4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D53446-0D30-9389-EF82-89570ACF6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CBB6A-10AE-E346-58F5-340ECC6285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17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22034-BF5B-5CA1-2BFD-C01E89859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34DA82-FB8F-5BC1-74A0-9E41044EC6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DA7954-7A8B-F7F6-D481-D832F1FEC2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B427F-34D9-66EC-991D-050093CEF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65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4E026-99D2-B52C-F1A8-DD55A68D8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CD9B5E-EFD7-D7C5-08C2-69C89A030A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F523AB-E79C-B30E-6BA8-24D083F310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830C3-A777-EF9A-37C3-CFB29B3FA6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88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C033E-9C55-DC88-D4A0-49CFACBA2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0B840A-7AE5-0125-CC29-1E9620791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20E059-46B1-5191-F87B-A03FB8FDF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C5FAD-1DB8-8B8C-AF8C-124884AC06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58BB14-2CA2-624D-AD8F-87BEA3B8C7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91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8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9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02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60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0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7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8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5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72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2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528EA4-372B-D043-B883-D27244B09E57}" type="datetimeFigureOut">
              <a:rPr lang="en-US" smtClean="0"/>
              <a:t>6/21/25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2CFE80-3B1A-5D49-882D-8614DB4E5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94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8F9F390-990E-C751-A615-C4009E1CA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23: EPILOGUE: DAVID’S  PSALM OF DELIVERANCE (2Sam 22:1-51)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US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US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The Psalm’s Focus (v. 1)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752475" algn="l"/>
                <a:tab pos="841375" algn="l"/>
                <a:tab pos="881063" algn="l"/>
                <a:tab pos="969963" algn="l"/>
                <a:tab pos="1019175" algn="l"/>
                <a:tab pos="1154113" algn="l"/>
                <a:tab pos="1239838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David’s Praise of God as Savior (vv. 2-4)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David’s Distress (vv. 5-6)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David’s Cry (v. 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God’s Response (vv. 8-16)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6. God’s Rescue (vv. 17-20)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193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B769F2-EE5A-2282-8F3A-77910E84E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C6C7130-5FD1-69AF-C922-377821BF2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44c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People who were once not under 						David’s authority now willingly submit 					to his rulership to avoid being 							conquered militarily (see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45-46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Recall events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8:9-10; 10:19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“Foreigners”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vv.45-46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 a reference to Gentiles who would, out of fear and not out of true devotion, superficially obey David as their conqueror.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See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66:3b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4109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758AEA-D46A-8150-4D6C-74BA1B698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C17D995-EA41-FE5C-5B2F-289B638F1B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deceitful and not true because 					the obedience is not born out of 						loving, loyal devotion to God who 					had a relationship with His people 					as their Lord and King</a:t>
            </a:r>
            <a:r>
              <a:rPr lang="en-PH" sz="36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TRUE OBEDIENCE THAT PLEASES GOD COMES FROM A HEART OF LOVE FOR HIM, A REVERENT UNDERSTANDING OF HIS WORTH AND A STRONG BIBLICAL CONVICTION OF OUR DUTY TO DO SO.</a:t>
            </a:r>
          </a:p>
        </p:txBody>
      </p:sp>
    </p:spTree>
    <p:extLst>
      <p:ext uri="{BB962C8B-B14F-4D97-AF65-F5344CB8AC3E}">
        <p14:creationId xmlns:p14="http://schemas.microsoft.com/office/powerpoint/2010/main" val="2012867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497609C-C28C-C77A-2DB6-F41489A18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874619B-A756-7527-0F61-3318CD6AC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the obedience of devoted 					followers of Christ that truly 					pleases Him.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44c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it is David simply understanding what God had promised.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89:36-37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line ultimately refers to a later 					and greater King who will rule the 					world and whose rule will extend to 					all nations.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676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B198AA-07AB-0882-ABBE-BF9935CC5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4225E15-DEA1-A71F-3E9A-1F1736D259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description in this line fully makes sense when we realize that the one it really fits is Jesus Christ, the Greater David.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Like David, He was threatened with 					destruction.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this culminated in the cross.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Jesus is the perfectly righteous, 						blameless, pure One.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He is the Lord to whom all authority in 					Heaven and earth has been given.</a:t>
            </a:r>
          </a:p>
        </p:txBody>
      </p:sp>
    </p:spTree>
    <p:extLst>
      <p:ext uri="{BB962C8B-B14F-4D97-AF65-F5344CB8AC3E}">
        <p14:creationId xmlns:p14="http://schemas.microsoft.com/office/powerpoint/2010/main" val="2326512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373D21-8AC8-166B-73AA-32761AFBF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F9F80F7-EED7-6573-3067-2243AC43C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will subdue and overthrow all 						who make themselves enemies of 					His kingdom, and enable and 						support those who put themselves 					at His disposal to be His 								instruments.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19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BF38A1-52C8-496F-949D-8052E22EB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41A5113-5909-42E3-DFD5-EA5B50739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7. David’s Reward (vv. 21-25)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8. God’s Justness (vv. 26-28)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9. God’s Empowering (vv. 29-37)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10. David’s Victories (vv. 38-46)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38-46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next section,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testifies of his triumphs over his enemies, attributing these victories to God’s empowering.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819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DF79616-2C80-F88F-8F0D-C572D51A7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F31B7AF-ECB2-B894-D629-8106BF30BA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clear in this section that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is the Subduer of enemies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Note: the language of utter destruction or vanquishing of David’s enemies –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who were also God’s enemies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People today might cringe at David’s brutal description of his victories.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But because these people were also 					enemies of God, David was fighting 					the battles of the Lord.</a:t>
            </a:r>
          </a:p>
        </p:txBody>
      </p:sp>
    </p:spTree>
    <p:extLst>
      <p:ext uri="{BB962C8B-B14F-4D97-AF65-F5344CB8AC3E}">
        <p14:creationId xmlns:p14="http://schemas.microsoft.com/office/powerpoint/2010/main" val="287860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F97EAA-9F1E-8EEA-3FE1-4B0A76D86B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AD4EB45-B640-7C41-A2BB-AA074E4A3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reason for this goes back to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absolute holiness of God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These were peoples who had been in 					rebellion against God for so long – 						heathen idolaters and worshippers of 					false gods.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rebelling against the Lord and 						worshipping idols, these pagan 						nations had sinned against a flood of 					revelation, so they were without 						excuse.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1:18-23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743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72B442-3366-BA06-71E9-D2AD36E67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EF73D81-915F-E313-00F0-FFB4CBA4A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Cf.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 15:16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tells us that God has 							appointed a time of earthly 								judgment for nations in rebellion 					against Him.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Apparently, this was the case for David’s enemies.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Through the Lord, David was able to 					pursue and destroy his enemies so 						that they could not rise again.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38, 43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45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5E63E6-560A-4BA2-25C7-7BBFDBA0E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B9A7C7-39F9-7475-0C52-AA26BF0F5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in the bigger scheme of things, in God’s sovereign plan of salvation, He had ordained that the Messiah would come from the line of David.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Jer 23:5-6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This would then mean that God was 					committed to see to it that no real 						harm should come upon His servant 					David with whom He made a 							covenant with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7:16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878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2923A6-25A4-38AF-8DD1-C39A56086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1B0C9EE-A1D7-1300-6D04-1847FFFF3D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EVERYTHING GOD HAD ORDAINED ACCORDING TO HIS SOVEREIGN PLAN HE WILL ACCOMPLISH REGARDLESS OF ANY HINDRANCES ALONG THE WAY.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section, we also see that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is the Support of His chosen people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42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David’s enemies called out to 					God but He would not answer them.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When these enemies looked, there 						was no one to save them.</a:t>
            </a:r>
          </a:p>
        </p:txBody>
      </p:sp>
    </p:spTree>
    <p:extLst>
      <p:ext uri="{BB962C8B-B14F-4D97-AF65-F5344CB8AC3E}">
        <p14:creationId xmlns:p14="http://schemas.microsoft.com/office/powerpoint/2010/main" val="3158333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07BAAA-86C4-FE22-DA0A-CCA32618A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6DA07A6-91CC-AF76-F657-64A2A9842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Even when they looked to the Lord, 					there was no answer.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were on the wrong side!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They cried out to a God with whom 					they had no relationship!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the Lord let David crush them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43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and rule over them as well as over his own people,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44-46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8399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F02E23D-67C3-ED7A-6A2E-AF3A7C9246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9D022E0-1827-6035-DB54-B764AF83DA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542" y="98473"/>
            <a:ext cx="8918916" cy="6639951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main section of David’s song ends with a description of the outcome of all this: God’s king will be one before whom every knee will bow.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44a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44b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639888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may have simply meant that God kept him above the surrounding nations to Israel, and not all the nations of the whole world.</a:t>
            </a:r>
          </a:p>
        </p:txBody>
      </p:sp>
    </p:spTree>
    <p:extLst>
      <p:ext uri="{BB962C8B-B14F-4D97-AF65-F5344CB8AC3E}">
        <p14:creationId xmlns:p14="http://schemas.microsoft.com/office/powerpoint/2010/main" val="3018195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1212</Words>
  <Application>Microsoft Macintosh PowerPoint</Application>
  <PresentationFormat>On-screen Show (4:3)</PresentationFormat>
  <Paragraphs>86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18</cp:revision>
  <dcterms:created xsi:type="dcterms:W3CDTF">2025-06-21T14:56:00Z</dcterms:created>
  <dcterms:modified xsi:type="dcterms:W3CDTF">2025-06-21T16:58:31Z</dcterms:modified>
</cp:coreProperties>
</file>