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3" d="100"/>
          <a:sy n="93" d="100"/>
        </p:scale>
        <p:origin x="2142"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1F5E9F-F004-3A42-96DE-D1AB35525684}" type="datetimeFigureOut">
              <a:rPr lang="en-US" smtClean="0"/>
              <a:t>6/16/2025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0CC387-2693-C54D-BF33-52E8F4A9B115}" type="slidenum">
              <a:rPr lang="en-US" smtClean="0"/>
              <a:t>‹#›</a:t>
            </a:fld>
            <a:endParaRPr lang="en-US"/>
          </a:p>
        </p:txBody>
      </p:sp>
    </p:spTree>
    <p:extLst>
      <p:ext uri="{BB962C8B-B14F-4D97-AF65-F5344CB8AC3E}">
        <p14:creationId xmlns:p14="http://schemas.microsoft.com/office/powerpoint/2010/main" val="380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0CC387-2693-C54D-BF33-52E8F4A9B115}" type="slidenum">
              <a:rPr lang="en-US" smtClean="0"/>
              <a:t>2</a:t>
            </a:fld>
            <a:endParaRPr lang="en-US"/>
          </a:p>
        </p:txBody>
      </p:sp>
    </p:spTree>
    <p:extLst>
      <p:ext uri="{BB962C8B-B14F-4D97-AF65-F5344CB8AC3E}">
        <p14:creationId xmlns:p14="http://schemas.microsoft.com/office/powerpoint/2010/main" val="803207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375B6-9526-0433-8B9F-60E66C7CE1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D82F04-C888-B466-E549-EF1C2DB2F9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854CCF-46AF-9967-539F-9AB3DA270F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8F1B345-1D08-8B86-CB30-6689E1F8FF28}"/>
              </a:ext>
            </a:extLst>
          </p:cNvPr>
          <p:cNvSpPr>
            <a:spLocks noGrp="1"/>
          </p:cNvSpPr>
          <p:nvPr>
            <p:ph type="sldNum" sz="quarter" idx="5"/>
          </p:nvPr>
        </p:nvSpPr>
        <p:spPr/>
        <p:txBody>
          <a:bodyPr/>
          <a:lstStyle/>
          <a:p>
            <a:fld id="{F50CC387-2693-C54D-BF33-52E8F4A9B115}" type="slidenum">
              <a:rPr lang="en-US" smtClean="0"/>
              <a:t>11</a:t>
            </a:fld>
            <a:endParaRPr lang="en-US"/>
          </a:p>
        </p:txBody>
      </p:sp>
    </p:spTree>
    <p:extLst>
      <p:ext uri="{BB962C8B-B14F-4D97-AF65-F5344CB8AC3E}">
        <p14:creationId xmlns:p14="http://schemas.microsoft.com/office/powerpoint/2010/main" val="1356738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6571C-0B17-0A0B-03EE-C8EFADA4A2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481413-B7BB-0438-5855-9703D5A107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B61FE0-98BC-29F1-8B6F-CC91BA0B0D3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BF6CEFB8-ED8E-A4DF-F658-BDAB5DFE643A}"/>
              </a:ext>
            </a:extLst>
          </p:cNvPr>
          <p:cNvSpPr>
            <a:spLocks noGrp="1"/>
          </p:cNvSpPr>
          <p:nvPr>
            <p:ph type="sldNum" sz="quarter" idx="5"/>
          </p:nvPr>
        </p:nvSpPr>
        <p:spPr/>
        <p:txBody>
          <a:bodyPr/>
          <a:lstStyle/>
          <a:p>
            <a:fld id="{F50CC387-2693-C54D-BF33-52E8F4A9B115}" type="slidenum">
              <a:rPr lang="en-US" smtClean="0"/>
              <a:t>12</a:t>
            </a:fld>
            <a:endParaRPr lang="en-US"/>
          </a:p>
        </p:txBody>
      </p:sp>
    </p:spTree>
    <p:extLst>
      <p:ext uri="{BB962C8B-B14F-4D97-AF65-F5344CB8AC3E}">
        <p14:creationId xmlns:p14="http://schemas.microsoft.com/office/powerpoint/2010/main" val="954843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D47E0-673B-9768-7B46-905301F73C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FDD418-3444-89EC-3BD5-28047553E5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237539-E4F3-7C44-379B-75DEE0A2780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B101767-21FF-EF7B-8C33-B7AECC695457}"/>
              </a:ext>
            </a:extLst>
          </p:cNvPr>
          <p:cNvSpPr>
            <a:spLocks noGrp="1"/>
          </p:cNvSpPr>
          <p:nvPr>
            <p:ph type="sldNum" sz="quarter" idx="5"/>
          </p:nvPr>
        </p:nvSpPr>
        <p:spPr/>
        <p:txBody>
          <a:bodyPr/>
          <a:lstStyle/>
          <a:p>
            <a:fld id="{F50CC387-2693-C54D-BF33-52E8F4A9B115}" type="slidenum">
              <a:rPr lang="en-US" smtClean="0"/>
              <a:t>13</a:t>
            </a:fld>
            <a:endParaRPr lang="en-US"/>
          </a:p>
        </p:txBody>
      </p:sp>
    </p:spTree>
    <p:extLst>
      <p:ext uri="{BB962C8B-B14F-4D97-AF65-F5344CB8AC3E}">
        <p14:creationId xmlns:p14="http://schemas.microsoft.com/office/powerpoint/2010/main" val="930376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B80DE-750F-6958-B729-315608616E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381D52-1F77-517B-4AFB-2523923870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B5F9B-5C98-3915-4AC1-83D81EB56D43}"/>
              </a:ext>
            </a:extLst>
          </p:cNvPr>
          <p:cNvSpPr>
            <a:spLocks noGrp="1"/>
          </p:cNvSpPr>
          <p:nvPr>
            <p:ph type="body" idx="1"/>
          </p:nvPr>
        </p:nvSpPr>
        <p:spPr/>
        <p:txBody>
          <a:bodyPr/>
          <a:lstStyle/>
          <a:p>
            <a:endParaRPr lang="en-US" dirty="0"/>
          </a:p>
          <a:p>
            <a:r>
              <a:rPr lang="en-US" dirty="0"/>
              <a:t>		</a:t>
            </a:r>
          </a:p>
        </p:txBody>
      </p:sp>
      <p:sp>
        <p:nvSpPr>
          <p:cNvPr id="4" name="Slide Number Placeholder 3">
            <a:extLst>
              <a:ext uri="{FF2B5EF4-FFF2-40B4-BE49-F238E27FC236}">
                <a16:creationId xmlns:a16="http://schemas.microsoft.com/office/drawing/2014/main" id="{4FA63C03-A526-8FD9-7CF4-9996B6CD17DF}"/>
              </a:ext>
            </a:extLst>
          </p:cNvPr>
          <p:cNvSpPr>
            <a:spLocks noGrp="1"/>
          </p:cNvSpPr>
          <p:nvPr>
            <p:ph type="sldNum" sz="quarter" idx="5"/>
          </p:nvPr>
        </p:nvSpPr>
        <p:spPr/>
        <p:txBody>
          <a:bodyPr/>
          <a:lstStyle/>
          <a:p>
            <a:fld id="{F50CC387-2693-C54D-BF33-52E8F4A9B115}" type="slidenum">
              <a:rPr lang="en-US" smtClean="0"/>
              <a:t>14</a:t>
            </a:fld>
            <a:endParaRPr lang="en-US"/>
          </a:p>
        </p:txBody>
      </p:sp>
    </p:spTree>
    <p:extLst>
      <p:ext uri="{BB962C8B-B14F-4D97-AF65-F5344CB8AC3E}">
        <p14:creationId xmlns:p14="http://schemas.microsoft.com/office/powerpoint/2010/main" val="1629516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5E533-1888-96DD-617C-95F306966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6663D6-334C-92B1-188D-365C176880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E1479B-E936-1497-0CA3-E03C3EB6B570}"/>
              </a:ext>
            </a:extLst>
          </p:cNvPr>
          <p:cNvSpPr>
            <a:spLocks noGrp="1"/>
          </p:cNvSpPr>
          <p:nvPr>
            <p:ph type="body" idx="1"/>
          </p:nvPr>
        </p:nvSpPr>
        <p:spPr/>
        <p:txBody>
          <a:bodyPr/>
          <a:lstStyle/>
          <a:p>
            <a:endParaRPr lang="en-US" dirty="0"/>
          </a:p>
          <a:p>
            <a:r>
              <a:rPr lang="en-US" dirty="0"/>
              <a:t>		</a:t>
            </a:r>
          </a:p>
        </p:txBody>
      </p:sp>
      <p:sp>
        <p:nvSpPr>
          <p:cNvPr id="4" name="Slide Number Placeholder 3">
            <a:extLst>
              <a:ext uri="{FF2B5EF4-FFF2-40B4-BE49-F238E27FC236}">
                <a16:creationId xmlns:a16="http://schemas.microsoft.com/office/drawing/2014/main" id="{862F5B50-CD9C-E076-3AE9-62B0AA82143C}"/>
              </a:ext>
            </a:extLst>
          </p:cNvPr>
          <p:cNvSpPr>
            <a:spLocks noGrp="1"/>
          </p:cNvSpPr>
          <p:nvPr>
            <p:ph type="sldNum" sz="quarter" idx="5"/>
          </p:nvPr>
        </p:nvSpPr>
        <p:spPr/>
        <p:txBody>
          <a:bodyPr/>
          <a:lstStyle/>
          <a:p>
            <a:fld id="{F50CC387-2693-C54D-BF33-52E8F4A9B115}" type="slidenum">
              <a:rPr lang="en-US" smtClean="0"/>
              <a:t>15</a:t>
            </a:fld>
            <a:endParaRPr lang="en-US"/>
          </a:p>
        </p:txBody>
      </p:sp>
    </p:spTree>
    <p:extLst>
      <p:ext uri="{BB962C8B-B14F-4D97-AF65-F5344CB8AC3E}">
        <p14:creationId xmlns:p14="http://schemas.microsoft.com/office/powerpoint/2010/main" val="16715180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E1705-2013-2E1C-DE36-7A4474D912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8DC42-77B1-DF82-243D-38E52163E5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829305-0FB3-60B6-5673-7A13932A7A74}"/>
              </a:ext>
            </a:extLst>
          </p:cNvPr>
          <p:cNvSpPr>
            <a:spLocks noGrp="1"/>
          </p:cNvSpPr>
          <p:nvPr>
            <p:ph type="body" idx="1"/>
          </p:nvPr>
        </p:nvSpPr>
        <p:spPr/>
        <p:txBody>
          <a:bodyPr/>
          <a:lstStyle/>
          <a:p>
            <a:endParaRPr lang="en-US" dirty="0"/>
          </a:p>
          <a:p>
            <a:r>
              <a:rPr lang="en-US" dirty="0"/>
              <a:t>		</a:t>
            </a:r>
          </a:p>
        </p:txBody>
      </p:sp>
      <p:sp>
        <p:nvSpPr>
          <p:cNvPr id="4" name="Slide Number Placeholder 3">
            <a:extLst>
              <a:ext uri="{FF2B5EF4-FFF2-40B4-BE49-F238E27FC236}">
                <a16:creationId xmlns:a16="http://schemas.microsoft.com/office/drawing/2014/main" id="{E29EEF2F-4F62-E98F-C06D-0D02F5896857}"/>
              </a:ext>
            </a:extLst>
          </p:cNvPr>
          <p:cNvSpPr>
            <a:spLocks noGrp="1"/>
          </p:cNvSpPr>
          <p:nvPr>
            <p:ph type="sldNum" sz="quarter" idx="5"/>
          </p:nvPr>
        </p:nvSpPr>
        <p:spPr/>
        <p:txBody>
          <a:bodyPr/>
          <a:lstStyle/>
          <a:p>
            <a:fld id="{F50CC387-2693-C54D-BF33-52E8F4A9B115}" type="slidenum">
              <a:rPr lang="en-US" smtClean="0"/>
              <a:t>16</a:t>
            </a:fld>
            <a:endParaRPr lang="en-US"/>
          </a:p>
        </p:txBody>
      </p:sp>
    </p:spTree>
    <p:extLst>
      <p:ext uri="{BB962C8B-B14F-4D97-AF65-F5344CB8AC3E}">
        <p14:creationId xmlns:p14="http://schemas.microsoft.com/office/powerpoint/2010/main" val="3007826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0CC387-2693-C54D-BF33-52E8F4A9B115}" type="slidenum">
              <a:rPr lang="en-US" smtClean="0"/>
              <a:t>3</a:t>
            </a:fld>
            <a:endParaRPr lang="en-US"/>
          </a:p>
        </p:txBody>
      </p:sp>
    </p:spTree>
    <p:extLst>
      <p:ext uri="{BB962C8B-B14F-4D97-AF65-F5344CB8AC3E}">
        <p14:creationId xmlns:p14="http://schemas.microsoft.com/office/powerpoint/2010/main" val="2624875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F6FE1-0A64-CFD0-7A61-54D30C67CC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EDC7F6-2527-0040-0099-5213EFA243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9A94CB-9CF6-1CD1-81A5-71CBC8CF11A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4EBB7D7-C4D4-F5CC-2977-4B587E666E34}"/>
              </a:ext>
            </a:extLst>
          </p:cNvPr>
          <p:cNvSpPr>
            <a:spLocks noGrp="1"/>
          </p:cNvSpPr>
          <p:nvPr>
            <p:ph type="sldNum" sz="quarter" idx="5"/>
          </p:nvPr>
        </p:nvSpPr>
        <p:spPr/>
        <p:txBody>
          <a:bodyPr/>
          <a:lstStyle/>
          <a:p>
            <a:fld id="{F50CC387-2693-C54D-BF33-52E8F4A9B115}" type="slidenum">
              <a:rPr lang="en-US" smtClean="0"/>
              <a:t>4</a:t>
            </a:fld>
            <a:endParaRPr lang="en-US"/>
          </a:p>
        </p:txBody>
      </p:sp>
    </p:spTree>
    <p:extLst>
      <p:ext uri="{BB962C8B-B14F-4D97-AF65-F5344CB8AC3E}">
        <p14:creationId xmlns:p14="http://schemas.microsoft.com/office/powerpoint/2010/main" val="365828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69F32-BDC3-331C-1C20-9C40533256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422534-1B64-C2A6-AA2E-76C443E767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353CE3-A714-6C8C-5461-17C358D7AAF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FDADD5-221A-ABE3-6FB3-BF5A5B665082}"/>
              </a:ext>
            </a:extLst>
          </p:cNvPr>
          <p:cNvSpPr>
            <a:spLocks noGrp="1"/>
          </p:cNvSpPr>
          <p:nvPr>
            <p:ph type="sldNum" sz="quarter" idx="5"/>
          </p:nvPr>
        </p:nvSpPr>
        <p:spPr/>
        <p:txBody>
          <a:bodyPr/>
          <a:lstStyle/>
          <a:p>
            <a:fld id="{F50CC387-2693-C54D-BF33-52E8F4A9B115}" type="slidenum">
              <a:rPr lang="en-US" smtClean="0"/>
              <a:t>5</a:t>
            </a:fld>
            <a:endParaRPr lang="en-US"/>
          </a:p>
        </p:txBody>
      </p:sp>
    </p:spTree>
    <p:extLst>
      <p:ext uri="{BB962C8B-B14F-4D97-AF65-F5344CB8AC3E}">
        <p14:creationId xmlns:p14="http://schemas.microsoft.com/office/powerpoint/2010/main" val="492645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96123-9E86-FD13-57D3-E5371B2D34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B1255D-FEE6-37A4-1A12-24A8148F57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8776AC-3304-39B1-AEAE-2A3983E91B4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DBC3674-0D04-4A94-716F-C62ECB5E7557}"/>
              </a:ext>
            </a:extLst>
          </p:cNvPr>
          <p:cNvSpPr>
            <a:spLocks noGrp="1"/>
          </p:cNvSpPr>
          <p:nvPr>
            <p:ph type="sldNum" sz="quarter" idx="5"/>
          </p:nvPr>
        </p:nvSpPr>
        <p:spPr/>
        <p:txBody>
          <a:bodyPr/>
          <a:lstStyle/>
          <a:p>
            <a:fld id="{F50CC387-2693-C54D-BF33-52E8F4A9B115}" type="slidenum">
              <a:rPr lang="en-US" smtClean="0"/>
              <a:t>6</a:t>
            </a:fld>
            <a:endParaRPr lang="en-US"/>
          </a:p>
        </p:txBody>
      </p:sp>
    </p:spTree>
    <p:extLst>
      <p:ext uri="{BB962C8B-B14F-4D97-AF65-F5344CB8AC3E}">
        <p14:creationId xmlns:p14="http://schemas.microsoft.com/office/powerpoint/2010/main" val="1972391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1E7CA-FE49-C1B3-9DF6-2DEF7E6794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FCF8FB-7890-E46E-4862-9E5E425BF0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15420B-B028-B700-5763-E0FB8BC4521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EE89F33-C942-11B7-5A11-F64C20F32130}"/>
              </a:ext>
            </a:extLst>
          </p:cNvPr>
          <p:cNvSpPr>
            <a:spLocks noGrp="1"/>
          </p:cNvSpPr>
          <p:nvPr>
            <p:ph type="sldNum" sz="quarter" idx="5"/>
          </p:nvPr>
        </p:nvSpPr>
        <p:spPr/>
        <p:txBody>
          <a:bodyPr/>
          <a:lstStyle/>
          <a:p>
            <a:fld id="{F50CC387-2693-C54D-BF33-52E8F4A9B115}" type="slidenum">
              <a:rPr lang="en-US" smtClean="0"/>
              <a:t>7</a:t>
            </a:fld>
            <a:endParaRPr lang="en-US"/>
          </a:p>
        </p:txBody>
      </p:sp>
    </p:spTree>
    <p:extLst>
      <p:ext uri="{BB962C8B-B14F-4D97-AF65-F5344CB8AC3E}">
        <p14:creationId xmlns:p14="http://schemas.microsoft.com/office/powerpoint/2010/main" val="2229765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A4E72-F4CF-EC42-3678-65493CE794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07B2C6-C7D5-EDAD-C694-19E7713CAB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EB6B5-9272-2FEF-3B4F-C2058742CE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1DD8441-7A06-23DE-CD84-52F0DADBE76B}"/>
              </a:ext>
            </a:extLst>
          </p:cNvPr>
          <p:cNvSpPr>
            <a:spLocks noGrp="1"/>
          </p:cNvSpPr>
          <p:nvPr>
            <p:ph type="sldNum" sz="quarter" idx="5"/>
          </p:nvPr>
        </p:nvSpPr>
        <p:spPr/>
        <p:txBody>
          <a:bodyPr/>
          <a:lstStyle/>
          <a:p>
            <a:fld id="{F50CC387-2693-C54D-BF33-52E8F4A9B115}" type="slidenum">
              <a:rPr lang="en-US" smtClean="0"/>
              <a:t>8</a:t>
            </a:fld>
            <a:endParaRPr lang="en-US"/>
          </a:p>
        </p:txBody>
      </p:sp>
    </p:spTree>
    <p:extLst>
      <p:ext uri="{BB962C8B-B14F-4D97-AF65-F5344CB8AC3E}">
        <p14:creationId xmlns:p14="http://schemas.microsoft.com/office/powerpoint/2010/main" val="1664103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147B8-ABCA-31E2-6CB3-432CC8B801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E4C79E-4208-0D6B-842B-AA155BFE0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6D64ED-D992-40F5-F746-BAAD0AEE7CD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6406AD9-F9D7-62C7-6BB2-18329713D8D7}"/>
              </a:ext>
            </a:extLst>
          </p:cNvPr>
          <p:cNvSpPr>
            <a:spLocks noGrp="1"/>
          </p:cNvSpPr>
          <p:nvPr>
            <p:ph type="sldNum" sz="quarter" idx="5"/>
          </p:nvPr>
        </p:nvSpPr>
        <p:spPr/>
        <p:txBody>
          <a:bodyPr/>
          <a:lstStyle/>
          <a:p>
            <a:fld id="{F50CC387-2693-C54D-BF33-52E8F4A9B115}" type="slidenum">
              <a:rPr lang="en-US" smtClean="0"/>
              <a:t>9</a:t>
            </a:fld>
            <a:endParaRPr lang="en-US"/>
          </a:p>
        </p:txBody>
      </p:sp>
    </p:spTree>
    <p:extLst>
      <p:ext uri="{BB962C8B-B14F-4D97-AF65-F5344CB8AC3E}">
        <p14:creationId xmlns:p14="http://schemas.microsoft.com/office/powerpoint/2010/main" val="1882917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6B660-01DB-9EFC-0AC9-B392E80A7E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96846B-AD81-50FD-7585-96B5F85D20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C6C447-2AB4-33BE-4112-C704F4CDCA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B52F24B-2F68-FDBC-BA09-C5BB8291DAF1}"/>
              </a:ext>
            </a:extLst>
          </p:cNvPr>
          <p:cNvSpPr>
            <a:spLocks noGrp="1"/>
          </p:cNvSpPr>
          <p:nvPr>
            <p:ph type="sldNum" sz="quarter" idx="5"/>
          </p:nvPr>
        </p:nvSpPr>
        <p:spPr/>
        <p:txBody>
          <a:bodyPr/>
          <a:lstStyle/>
          <a:p>
            <a:fld id="{F50CC387-2693-C54D-BF33-52E8F4A9B115}" type="slidenum">
              <a:rPr lang="en-US" smtClean="0"/>
              <a:t>10</a:t>
            </a:fld>
            <a:endParaRPr lang="en-US"/>
          </a:p>
        </p:txBody>
      </p:sp>
    </p:spTree>
    <p:extLst>
      <p:ext uri="{BB962C8B-B14F-4D97-AF65-F5344CB8AC3E}">
        <p14:creationId xmlns:p14="http://schemas.microsoft.com/office/powerpoint/2010/main" val="3593858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C028894-42FF-4740-A473-7C24A2D399D7}" type="datetimeFigureOut">
              <a:rPr lang="en-US" smtClean="0"/>
              <a:t>6/16/2025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2310378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028894-42FF-4740-A473-7C24A2D399D7}" type="datetimeFigureOut">
              <a:rPr lang="en-US" smtClean="0"/>
              <a:t>6/16/2025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222224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028894-42FF-4740-A473-7C24A2D399D7}" type="datetimeFigureOut">
              <a:rPr lang="en-US" smtClean="0"/>
              <a:t>6/16/2025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521096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028894-42FF-4740-A473-7C24A2D399D7}" type="datetimeFigureOut">
              <a:rPr lang="en-US" smtClean="0"/>
              <a:t>6/16/2025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2263559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028894-42FF-4740-A473-7C24A2D399D7}" type="datetimeFigureOut">
              <a:rPr lang="en-US" smtClean="0"/>
              <a:t>6/16/2025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337961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C028894-42FF-4740-A473-7C24A2D399D7}" type="datetimeFigureOut">
              <a:rPr lang="en-US" smtClean="0"/>
              <a:t>6/16/2025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3990995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028894-42FF-4740-A473-7C24A2D399D7}" type="datetimeFigureOut">
              <a:rPr lang="en-US" smtClean="0"/>
              <a:t>6/16/2025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1546127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C028894-42FF-4740-A473-7C24A2D399D7}" type="datetimeFigureOut">
              <a:rPr lang="en-US" smtClean="0"/>
              <a:t>6/16/2025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2302106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028894-42FF-4740-A473-7C24A2D399D7}" type="datetimeFigureOut">
              <a:rPr lang="en-US" smtClean="0"/>
              <a:t>6/16/2025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1383119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028894-42FF-4740-A473-7C24A2D399D7}" type="datetimeFigureOut">
              <a:rPr lang="en-US" smtClean="0"/>
              <a:t>6/16/2025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1984801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028894-42FF-4740-A473-7C24A2D399D7}" type="datetimeFigureOut">
              <a:rPr lang="en-US" smtClean="0"/>
              <a:t>6/16/2025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2675F-1FC3-504B-823C-48A19DB50AE7}" type="slidenum">
              <a:rPr lang="en-US" smtClean="0"/>
              <a:t>‹#›</a:t>
            </a:fld>
            <a:endParaRPr lang="en-US"/>
          </a:p>
        </p:txBody>
      </p:sp>
    </p:spTree>
    <p:extLst>
      <p:ext uri="{BB962C8B-B14F-4D97-AF65-F5344CB8AC3E}">
        <p14:creationId xmlns:p14="http://schemas.microsoft.com/office/powerpoint/2010/main" val="260248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C028894-42FF-4740-A473-7C24A2D399D7}" type="datetimeFigureOut">
              <a:rPr lang="en-US" smtClean="0"/>
              <a:t>6/16/2025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E2675F-1FC3-504B-823C-48A19DB50AE7}" type="slidenum">
              <a:rPr lang="en-US" smtClean="0"/>
              <a:t>‹#›</a:t>
            </a:fld>
            <a:endParaRPr lang="en-US"/>
          </a:p>
        </p:txBody>
      </p:sp>
    </p:spTree>
    <p:extLst>
      <p:ext uri="{BB962C8B-B14F-4D97-AF65-F5344CB8AC3E}">
        <p14:creationId xmlns:p14="http://schemas.microsoft.com/office/powerpoint/2010/main" val="6738336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45160F7-FD86-31D0-3578-38F1869FC1D3}"/>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23: EPILOGUE: DAVID’S  PSALM OF DELIVERANCE (2Sam 22:1-51)</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US"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OUTLINE</a:t>
            </a:r>
            <a:endParaRPr lang="en-US"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The Psalm’s Focus (v. 1)</a:t>
            </a:r>
          </a:p>
          <a:p>
            <a:pPr algn="l">
              <a:lnSpc>
                <a:spcPct val="100000"/>
              </a:lnSpc>
              <a:tabLst>
                <a:tab pos="484188" algn="l"/>
                <a:tab pos="576263" algn="l"/>
                <a:tab pos="752475"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David’s Praise of God as Savior (vv. 2-4)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David’s Distress (vv. 5-6)</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David’s Cry (v. 7)</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5. God’s Response (vv. 8-16)</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6. God’s Rescue (vv. 17-20)</a:t>
            </a:r>
            <a:endParaRPr lang="en-US" sz="3600" dirty="0"/>
          </a:p>
        </p:txBody>
      </p:sp>
    </p:spTree>
    <p:extLst>
      <p:ext uri="{BB962C8B-B14F-4D97-AF65-F5344CB8AC3E}">
        <p14:creationId xmlns:p14="http://schemas.microsoft.com/office/powerpoint/2010/main" val="265509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49"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57"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8" dur="1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65"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6" dur="1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0159FDCB-15BF-71D4-E298-CB62FA7D2F1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1C07CE4-E67F-833F-FAC3-BDCE2F51C243}"/>
              </a:ext>
            </a:extLst>
          </p:cNvPr>
          <p:cNvSpPr>
            <a:spLocks noGrp="1"/>
          </p:cNvSpPr>
          <p:nvPr>
            <p:ph type="subTitle" idx="1"/>
          </p:nvPr>
        </p:nvSpPr>
        <p:spPr>
          <a:xfrm>
            <a:off x="126609" y="126609"/>
            <a:ext cx="8904849"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likens his feet to a young deer’s 					feet that is sure-footed, swift and agile 					even on a rocky and rugged 							mountainside.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described God as the one who gave him ability to be stable, sure-footed so as not to fall or be injured and to be swift as a warrior.</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here attributed his skill with 						weapons to divine enabling.</a:t>
            </a:r>
          </a:p>
        </p:txBody>
      </p:sp>
    </p:spTree>
    <p:extLst>
      <p:ext uri="{BB962C8B-B14F-4D97-AF65-F5344CB8AC3E}">
        <p14:creationId xmlns:p14="http://schemas.microsoft.com/office/powerpoint/2010/main" val="417857853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90BEF279-E2D2-4C10-1B32-542905CFCFC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EC18355-29FF-05BB-3100-1CA59DDA1F29}"/>
              </a:ext>
            </a:extLst>
          </p:cNvPr>
          <p:cNvSpPr>
            <a:spLocks noGrp="1"/>
          </p:cNvSpPr>
          <p:nvPr>
            <p:ph type="subTitle" idx="1"/>
          </p:nvPr>
        </p:nvSpPr>
        <p:spPr>
          <a:xfrm>
            <a:off x="126609" y="126609"/>
            <a:ext cx="8904849"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Notice here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“trains”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enabled David with skills 						through training.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growth in skill as a warrior 					was through God enabling his 						training in warfare.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is nothing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passive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GROWTH AND DEVELOPMENT IN ANY SKILL IS THROUGH ACTIVE PRACTICE IN THAT SKILL IN COMPLETE DEPENDENCE UPON GOD’S ENABLING GRACE.</a:t>
            </a:r>
          </a:p>
        </p:txBody>
      </p:sp>
    </p:spTree>
    <p:extLst>
      <p:ext uri="{BB962C8B-B14F-4D97-AF65-F5344CB8AC3E}">
        <p14:creationId xmlns:p14="http://schemas.microsoft.com/office/powerpoint/2010/main" val="296658543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8A5CE45B-D6CB-8EFA-489C-C76003C0269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693B2AA-074E-7B19-4F05-5BE9C459776A}"/>
              </a:ext>
            </a:extLst>
          </p:cNvPr>
          <p:cNvSpPr>
            <a:spLocks noGrp="1"/>
          </p:cNvSpPr>
          <p:nvPr>
            <p:ph type="subTitle" idx="1"/>
          </p:nvPr>
        </p:nvSpPr>
        <p:spPr>
          <a:xfrm>
            <a:off x="126609" y="126609"/>
            <a:ext cx="8904849"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35b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here attributed both his skill and strength to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“shield”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a small shield, 						typically strapped to the arm for hand-					to-hand combat.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US"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shield”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symbolizes the Lord 					Himself as David’s immediate, 						effective shield when experiencing 					personal attack.</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2309982"/>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0A7476AB-1735-6F8B-9580-02E66DBF0D4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347A002-297A-EF96-1254-A91DBCF29FD7}"/>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US"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experienced victory because 					ultimately God Himself was his 						deliverer and victory!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TRUE FOR US AS WELL AS BELIEVERS ESPECIALLY BECAUSE CHRIST, THROUGH HIS DEATH AND RESURRECTION, WON FOR US THE VICTORY OVER SIN AND DEATH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1Cor 15:54-57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36b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18:35c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93335603"/>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7FD631CC-3570-6B8A-5BF2-D31673D253B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8171C4B-2F4F-CDD4-A038-DA3095E559D8}"/>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US"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Heb. word</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translated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“gentleness”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“condescension, 					gentleness, humility, meekness”.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22;36b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same Heb. 					word is translated in different ways 						depending on the Bible version.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truth, whether it is God helping or answering or being willing to help, it is still God in His great mercy and grace condescending to help, to deliver or to answer our pleas.</a:t>
            </a:r>
          </a:p>
        </p:txBody>
      </p:sp>
    </p:spTree>
    <p:extLst>
      <p:ext uri="{BB962C8B-B14F-4D97-AF65-F5344CB8AC3E}">
        <p14:creationId xmlns:p14="http://schemas.microsoft.com/office/powerpoint/2010/main" val="2351099751"/>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8A3EF44A-6B87-FC77-9AE4-8345659157B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7EE449B-584B-2F59-4B9D-9E91DF9479EA}"/>
              </a:ext>
            </a:extLst>
          </p:cNvPr>
          <p:cNvSpPr>
            <a:spLocks noGrp="1"/>
          </p:cNvSpPr>
          <p:nvPr>
            <p:ph type="subTitle" idx="1"/>
          </p:nvPr>
        </p:nvSpPr>
        <p:spPr>
          <a:xfrm>
            <a:off x="126609" y="126609"/>
            <a:ext cx="8904849"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epitome of God’s condescension is seen in Christ’s Incarnation and Crucifixion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Phil 2:5-8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36b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expressed utter amazement that Almighty God would condescend to pay any attention to him.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“steps”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could represent the 					path upon which David walked.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putting him into a place of safety 					or a position of stability</a:t>
            </a:r>
            <a:endParaRPr lang="en-PH" dirty="0"/>
          </a:p>
        </p:txBody>
      </p:sp>
    </p:spTree>
    <p:extLst>
      <p:ext uri="{BB962C8B-B14F-4D97-AF65-F5344CB8AC3E}">
        <p14:creationId xmlns:p14="http://schemas.microsoft.com/office/powerpoint/2010/main" val="1583651111"/>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EF3E3FC3-1CFE-2CF8-E2DB-23D070C18C4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F2EDE57-84D6-EA10-4BE4-2DE4C1907851}"/>
              </a:ext>
            </a:extLst>
          </p:cNvPr>
          <p:cNvSpPr>
            <a:spLocks noGrp="1"/>
          </p:cNvSpPr>
          <p:nvPr>
            <p:ph type="subTitle" idx="1"/>
          </p:nvPr>
        </p:nvSpPr>
        <p:spPr>
          <a:xfrm>
            <a:off x="126609" y="126609"/>
            <a:ext cx="8904849"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Another option is to translate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37a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“You widen my stride.”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would suggest that God gives 						him the capacity to run quickly.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Either way, the result is the same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37b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a glorious tribute this psalm is to God’s empowering and enabling of David to triumph over his enemies!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must seek to always recognize that God is our gracious enabler in all things.</a:t>
            </a:r>
          </a:p>
        </p:txBody>
      </p:sp>
    </p:spTree>
    <p:extLst>
      <p:ext uri="{BB962C8B-B14F-4D97-AF65-F5344CB8AC3E}">
        <p14:creationId xmlns:p14="http://schemas.microsoft.com/office/powerpoint/2010/main" val="4155751621"/>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7C0E8696-4308-0116-2AE8-AE3D4C0914A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DBAF329-F3BF-BBC9-2970-A1C5DAC467CE}"/>
              </a:ext>
            </a:extLst>
          </p:cNvPr>
          <p:cNvSpPr>
            <a:spLocks noGrp="1"/>
          </p:cNvSpPr>
          <p:nvPr>
            <p:ph type="subTitle" idx="1"/>
          </p:nvPr>
        </p:nvSpPr>
        <p:spPr>
          <a:xfrm>
            <a:off x="126609" y="126609"/>
            <a:ext cx="8904849"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7. David’s Reward (vv. 21-25)</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8. God’s Justness (vv. 26-28)</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9. God’s Empowering (vv. 29-37)</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29-37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section, David now extols God’s empowering him and preparing him for his battles.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image of the burning lamp can refer to God’s goodness in keeping people alive.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913652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41"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49"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alpha val="72000"/>
          </a:schemeClr>
        </a:solidFill>
        <a:effectLst/>
      </p:bgPr>
    </p:bg>
    <p:spTree>
      <p:nvGrpSpPr>
        <p:cNvPr id="1" name="">
          <a:extLst>
            <a:ext uri="{FF2B5EF4-FFF2-40B4-BE49-F238E27FC236}">
              <a16:creationId xmlns:a16="http://schemas.microsoft.com/office/drawing/2014/main" id="{E2C26279-3671-3C64-B1C0-6235BFDC8E7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3456876-4B6A-3B33-AF6F-56983061F325}"/>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Job 18:5-6</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Job 21:17a</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David’s life was constantly in danger, 					but the Lord kept him alive and 						provided all he needed.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a burning lamp also speaks of the reign of a king.</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the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“lamp of Israel”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21:17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71542440"/>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DEAFBE1A-0BAA-3169-6222-3F774B023E5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34D5DE4-95CB-D5F6-D648-E5155142258B}"/>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even after David died, the Lord 						was true to His covenant promise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7:16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kept David’s lamp 					burning by maintaining David’s 							dynasty.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2Ki 8:19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God was a lamp to David in another way – He revealed His will to him through the words of the prophets and the use of the Urim and Thummim.</a:t>
            </a:r>
          </a:p>
        </p:txBody>
      </p:sp>
    </p:spTree>
    <p:extLst>
      <p:ext uri="{BB962C8B-B14F-4D97-AF65-F5344CB8AC3E}">
        <p14:creationId xmlns:p14="http://schemas.microsoft.com/office/powerpoint/2010/main" val="897887952"/>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CF282F94-95CD-11E1-D0CB-23D5C2FF31D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A855A3C-8842-6D7F-0A51-9E7B37F5CF31}"/>
              </a:ext>
            </a:extLst>
          </p:cNvPr>
          <p:cNvSpPr>
            <a:spLocks noGrp="1"/>
          </p:cNvSpPr>
          <p:nvPr>
            <p:ph type="subTitle" idx="1"/>
          </p:nvPr>
        </p:nvSpPr>
        <p:spPr>
          <a:xfrm>
            <a:off x="126609" y="126609"/>
            <a:ext cx="8904849"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extolled God for His preserving grace and divine guidance.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30a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“troop”</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can refer to an army, 					a band (of men).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image described here is of a 						divinely empowered warrior charging 					against an army in almost 								superhuman fashion.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30b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image of being able to 						quickly scale the highest walls</a:t>
            </a:r>
          </a:p>
        </p:txBody>
      </p:sp>
    </p:spTree>
    <p:extLst>
      <p:ext uri="{BB962C8B-B14F-4D97-AF65-F5344CB8AC3E}">
        <p14:creationId xmlns:p14="http://schemas.microsoft.com/office/powerpoint/2010/main" val="877505387"/>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7A83FF03-3F55-90BB-A459-A7D413E43C3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5260B97-F779-CCCF-A69C-5F228A611F5A}"/>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picture here is that of a 							courageous warrior letting nothing 						stand in the way of victory.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30:8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extolled God for His divine enablement and strength.</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these next verses, David turned once more to the attributes of the Lord.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9206166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F46BF311-8CA6-0C4E-F81C-1273C0E09B4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846E55D-B670-C28B-773F-EF619F685436}"/>
              </a:ext>
            </a:extLst>
          </p:cNvPr>
          <p:cNvSpPr>
            <a:spLocks noGrp="1"/>
          </p:cNvSpPr>
          <p:nvPr>
            <p:ph type="subTitle" idx="1"/>
          </p:nvPr>
        </p:nvSpPr>
        <p:spPr>
          <a:xfrm>
            <a:off x="126609" y="126609"/>
            <a:ext cx="8904849"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31ab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simply mean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Lord’s word of promise is 						absolutely reliable; it is compared 					to metal that has been refined in 						fire and cleansed of impurities.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(cf.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12:6-7a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shielded David in the battle 						because David relied wholly on the 						flawless and reliable Word of God.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praised God for being his sure shield, his sure protector.</a:t>
            </a:r>
          </a:p>
        </p:txBody>
      </p:sp>
    </p:spTree>
    <p:extLst>
      <p:ext uri="{BB962C8B-B14F-4D97-AF65-F5344CB8AC3E}">
        <p14:creationId xmlns:p14="http://schemas.microsoft.com/office/powerpoint/2010/main" val="446227380"/>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4D4EA004-BE16-1F07-D1D4-0AC64ED9CC4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F292C28-72DF-A2D0-7F3F-BA8673955FCC}"/>
              </a:ext>
            </a:extLst>
          </p:cNvPr>
          <p:cNvSpPr>
            <a:spLocks noGrp="1"/>
          </p:cNvSpPr>
          <p:nvPr>
            <p:ph type="subTitle" idx="1"/>
          </p:nvPr>
        </p:nvSpPr>
        <p:spPr>
          <a:xfrm>
            <a:off x="126609" y="126609"/>
            <a:ext cx="8904849" cy="662588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obvious answer is “None!”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imagery of a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“rock”</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that of a 						strong foundation (Ps 40:2), of a 						refuge (2Sam 22:3), of source of 						strength (Ps 62:7).</a:t>
            </a:r>
          </a:p>
          <a:p>
            <a:pPr marL="571500" indent="-571500" algn="l">
              <a:buFont typeface="Wingdings" pitchFamily="2" charset="2"/>
              <a:buChar char="Ø"/>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acknowledged God as the only God and who was his strong foundation, his refuge, his source of strength.</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41857478"/>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a:extLst>
            <a:ext uri="{FF2B5EF4-FFF2-40B4-BE49-F238E27FC236}">
              <a16:creationId xmlns:a16="http://schemas.microsoft.com/office/drawing/2014/main" id="{B9BCFE80-C0C3-BF45-0AA4-3D82D3D43A2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5708F37-11DD-033E-B8DC-8DF3675EF279}"/>
              </a:ext>
            </a:extLst>
          </p:cNvPr>
          <p:cNvSpPr>
            <a:spLocks noGrp="1"/>
          </p:cNvSpPr>
          <p:nvPr>
            <p:ph type="subTitle" idx="1"/>
          </p:nvPr>
        </p:nvSpPr>
        <p:spPr>
          <a:xfrm>
            <a:off x="126609" y="126609"/>
            <a:ext cx="8904849"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“strong fortress”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place or 					means of safety, protection that is 							strong; a stronghold.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33b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again makes indirect 					reference to his blamelessness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God rewards with His guidance 					and direction.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extolled God as his stronghold and his guide.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51414767"/>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235</TotalTime>
  <Words>1506</Words>
  <Application>Microsoft Office PowerPoint</Application>
  <PresentationFormat>On-screen Show (4:3)</PresentationFormat>
  <Paragraphs>98</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23</cp:revision>
  <dcterms:created xsi:type="dcterms:W3CDTF">2025-06-14T13:23:40Z</dcterms:created>
  <dcterms:modified xsi:type="dcterms:W3CDTF">2025-06-16T02:41:39Z</dcterms:modified>
</cp:coreProperties>
</file>