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3"/>
    <p:restoredTop sz="94689"/>
  </p:normalViewPr>
  <p:slideViewPr>
    <p:cSldViewPr snapToGrid="0">
      <p:cViewPr varScale="1">
        <p:scale>
          <a:sx n="129" d="100"/>
          <a:sy n="129" d="100"/>
        </p:scale>
        <p:origin x="1784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3AC87-FB77-944A-8442-A2B6CB6EFF7E}" type="datetimeFigureOut">
              <a:rPr lang="en-US" smtClean="0"/>
              <a:t>6/7/25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4C079-35FA-EC42-B469-725E2A6E2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85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34C079-35FA-EC42-B469-725E2A6E2B7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65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537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5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33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6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8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74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8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05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47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6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89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70A8C6-EACB-7244-94FE-A3A2FA66C604}" type="datetimeFigureOut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7D91AF-67E6-5840-BF0D-45DD99ECFD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52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E98C4EB-6426-77BC-BD72-814F286AA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" y="98474"/>
            <a:ext cx="8994913" cy="665401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23: EPILOGUE: DAVID’S  PSALM OF DELIVERANCE (2Sam 22:1-51)</a:t>
            </a: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US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US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The Psalm’s Focus (v. 1)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752475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David’s Praise of God as Savior (vv. 2-4)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David’s Distress (vv. 5-6)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David’s Cry (v. 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5. God’s Response (vv. 8-16)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6. God’s Rescue (vv. 17-20)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9659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E1A93F-3BFA-152E-00A9-FE9003B27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B56B099-F37E-41C9-44BA-434119E38F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" y="98474"/>
            <a:ext cx="8994913" cy="665401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If these attitudes and actions mirror 					God’s virtues, He deals with them by 					manifesting these virtues to them; if 					the attitudes and actions are contrary 					to His virtues, He opposes them.</a:t>
            </a:r>
          </a:p>
        </p:txBody>
      </p:sp>
    </p:spTree>
    <p:extLst>
      <p:ext uri="{BB962C8B-B14F-4D97-AF65-F5344CB8AC3E}">
        <p14:creationId xmlns:p14="http://schemas.microsoft.com/office/powerpoint/2010/main" val="2454522292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D69B27-B288-E716-ED93-9D890BFD3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EB1422-7AC1-747A-4113-E49C89A63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" y="98474"/>
            <a:ext cx="8994913" cy="665401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7. David’s Reward (vv. 21-25)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8. God’s Justness (vv. 26-28)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26-28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had seen in the previous section that God’s deliverance of David was followed by His blessings, divine rewards commensurate with David’s own righteousness.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was saying: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benefits of God 					are often laid hold of in this life by 					faithful perseverance in godliness.</a:t>
            </a:r>
            <a:r>
              <a:rPr lang="en-PH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426549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8B2B84E-520D-B114-6017-995C020D6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ED6314C-C6A7-C32C-E909-0EF5820D75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" y="98474"/>
            <a:ext cx="8994913" cy="665401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26-28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repeats the principle.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the context of why David wrote this 					psalm, he was stating the basic 						principles that the Lord follows in 						delivering or judging people.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Let’s look a little more closely at the virtues specified here –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virtues held important by God, and therefore we should too.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the process, David was also 							actually praising God for these virtues.</a:t>
            </a:r>
          </a:p>
        </p:txBody>
      </p:sp>
    </p:spTree>
    <p:extLst>
      <p:ext uri="{BB962C8B-B14F-4D97-AF65-F5344CB8AC3E}">
        <p14:creationId xmlns:p14="http://schemas.microsoft.com/office/powerpoint/2010/main" val="760497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28820-AFB9-B2D6-B62B-459FA8167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7B74CD8-93EE-D806-F791-5D1213E919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" y="98474"/>
            <a:ext cx="8994913" cy="665401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God loves these virtues and therefore 					honors and rewards them when He 						sees them in His people.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When we exhibit these to others, He 						reciprocates these to us by showing 						the same to us.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To the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“pure”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(believers by implication) 					God reveals Himself in all His purity.</a:t>
            </a:r>
          </a:p>
        </p:txBody>
      </p:sp>
    </p:spTree>
    <p:extLst>
      <p:ext uri="{BB962C8B-B14F-4D97-AF65-F5344CB8AC3E}">
        <p14:creationId xmlns:p14="http://schemas.microsoft.com/office/powerpoint/2010/main" val="41389112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A7B81B-F463-70EB-EAC3-550B8F785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4DFAFF-DFE3-061D-6269-A8213B76AF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" y="98474"/>
            <a:ext cx="8994913" cy="665401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often see God through the grid 					of our own character.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God remains what He has always 					been: holy, just, loving, pure and 						compassionate.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		~ “God cannot be deceived; He is wiser 					than the devious who think they can 					manipulate Him. To those who sin, 						God is a judge who will punish them 					for their sins. God destroys those who 					are evil.”</a:t>
            </a:r>
          </a:p>
        </p:txBody>
      </p:sp>
    </p:spTree>
    <p:extLst>
      <p:ext uri="{BB962C8B-B14F-4D97-AF65-F5344CB8AC3E}">
        <p14:creationId xmlns:p14="http://schemas.microsoft.com/office/powerpoint/2010/main" val="30049357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91F0CA-04BA-FA0D-A155-8095000A32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304611C-0128-E8ED-1CC8-9861E0381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" y="98474"/>
            <a:ext cx="8994913" cy="665401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the economy of God’s justice, those 					who take “twisted” paths will find the 					way tortuous – in contrast to a straight 					path (cf.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 3:6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an image of God 					reversing the fortunes of the 							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“perverted”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Verses 26-27 affirm God’s justice: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					responds to people in accordance 					with their moral character.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His response mirrors their actions.</a:t>
            </a:r>
          </a:p>
        </p:txBody>
      </p:sp>
    </p:spTree>
    <p:extLst>
      <p:ext uri="{BB962C8B-B14F-4D97-AF65-F5344CB8AC3E}">
        <p14:creationId xmlns:p14="http://schemas.microsoft.com/office/powerpoint/2010/main" val="20764498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D4E935-77AD-8924-C7C8-B4A9D4EC3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2D0DA30-37F0-C9A8-CE10-9AA0EB5774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" y="98474"/>
            <a:ext cx="8994913" cy="665401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God’s favor is upon the humble so 					that He saves them.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Recall the Beatitudes, in Matt 5:3.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IS THE HUMBLE WHO CAN 						EXPERIENCE GOD’S SALVATION IN 					CHRIST JESUS!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Back to 2 Samuel 22,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28b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a contrast: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wicked, on the other hand, because of their pride cannot expect His favor.</a:t>
            </a:r>
          </a:p>
        </p:txBody>
      </p:sp>
    </p:spTree>
    <p:extLst>
      <p:ext uri="{BB962C8B-B14F-4D97-AF65-F5344CB8AC3E}">
        <p14:creationId xmlns:p14="http://schemas.microsoft.com/office/powerpoint/2010/main" val="24335935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E89C08-4E63-C953-3562-F7C116FEA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D8A316A-89BD-D247-E273-AB5B9FDF7B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" y="98474"/>
            <a:ext cx="8994913" cy="665401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We see God actively in opposition to 					the proud by, firstly, continually 							observing them (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“Your eyes are on the 					haughty”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both in heart and in deed; 					secondly, by bringing them down, 						humiliating them (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“abase”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is consistent with other passages 					both in the OT and NT –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94:2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			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 15:25a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 16:5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1:51b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			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Jas 4:6; 1 Pet 5:5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73401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9A2756-CAD8-B34B-514C-7A0DBAA8B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6126867-90D1-5A25-5EDC-A1A4DB6FD7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" y="98474"/>
            <a:ext cx="8994913" cy="665401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GOD HATES PRIDE BUT LOVES 						HUMILITY.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Pride is a root sin from which other 					sins are born.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would do us well to remember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66:2b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Verses 26-28 actually are a testimony of his experience with God.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deals with people according to 					their attitudes and their actions.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632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971</Words>
  <Application>Microsoft Macintosh PowerPoint</Application>
  <PresentationFormat>On-screen Show (4:3)</PresentationFormat>
  <Paragraphs>42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Robert Casas</cp:lastModifiedBy>
  <cp:revision>14</cp:revision>
  <dcterms:created xsi:type="dcterms:W3CDTF">2025-06-07T13:24:58Z</dcterms:created>
  <dcterms:modified xsi:type="dcterms:W3CDTF">2025-06-07T15:00:22Z</dcterms:modified>
</cp:coreProperties>
</file>