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390"/>
    <a:srgbClr val="FF285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79"/>
    <p:restoredTop sz="94709"/>
  </p:normalViewPr>
  <p:slideViewPr>
    <p:cSldViewPr snapToGrid="0">
      <p:cViewPr varScale="1">
        <p:scale>
          <a:sx n="91" d="100"/>
          <a:sy n="91" d="100"/>
        </p:scale>
        <p:origin x="944" y="4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F821C6-C472-884D-848F-8740B2B155E7}" type="datetimeFigureOut">
              <a:rPr lang="en-US" smtClean="0"/>
              <a:t>4/6/25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5439EB-529E-704D-A3E2-76C1BA3D54A4}" type="slidenum">
              <a:rPr lang="en-US" smtClean="0"/>
              <a:t>‹#›</a:t>
            </a:fld>
            <a:endParaRPr lang="en-US"/>
          </a:p>
        </p:txBody>
      </p:sp>
    </p:spTree>
    <p:extLst>
      <p:ext uri="{BB962C8B-B14F-4D97-AF65-F5344CB8AC3E}">
        <p14:creationId xmlns:p14="http://schemas.microsoft.com/office/powerpoint/2010/main" val="26415701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35439EB-529E-704D-A3E2-76C1BA3D54A4}" type="slidenum">
              <a:rPr lang="en-US" smtClean="0"/>
              <a:t>9</a:t>
            </a:fld>
            <a:endParaRPr lang="en-US"/>
          </a:p>
        </p:txBody>
      </p:sp>
    </p:spTree>
    <p:extLst>
      <p:ext uri="{BB962C8B-B14F-4D97-AF65-F5344CB8AC3E}">
        <p14:creationId xmlns:p14="http://schemas.microsoft.com/office/powerpoint/2010/main" val="14304828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99E05E-E8F0-577D-35E0-F2A0E4F854B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BC5A1F9-271E-65BB-6E32-4CAE89F1562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0892D43-82C5-57EF-0FB4-3EB87F69A22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60F76C8-0E4A-8808-F308-91D9F05C13C8}"/>
              </a:ext>
            </a:extLst>
          </p:cNvPr>
          <p:cNvSpPr>
            <a:spLocks noGrp="1"/>
          </p:cNvSpPr>
          <p:nvPr>
            <p:ph type="sldNum" sz="quarter" idx="5"/>
          </p:nvPr>
        </p:nvSpPr>
        <p:spPr/>
        <p:txBody>
          <a:bodyPr/>
          <a:lstStyle/>
          <a:p>
            <a:fld id="{735439EB-529E-704D-A3E2-76C1BA3D54A4}" type="slidenum">
              <a:rPr lang="en-US" smtClean="0"/>
              <a:t>10</a:t>
            </a:fld>
            <a:endParaRPr lang="en-US"/>
          </a:p>
        </p:txBody>
      </p:sp>
    </p:spTree>
    <p:extLst>
      <p:ext uri="{BB962C8B-B14F-4D97-AF65-F5344CB8AC3E}">
        <p14:creationId xmlns:p14="http://schemas.microsoft.com/office/powerpoint/2010/main" val="11580891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87848E-F274-6416-AA05-7C84FC37AB0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64C64D9-F244-FE7D-F490-F39776A521B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E407577-5382-C72F-5D9A-347BA11DBA7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E9CF4AB-00F2-CE5F-F9BB-68E374563A23}"/>
              </a:ext>
            </a:extLst>
          </p:cNvPr>
          <p:cNvSpPr>
            <a:spLocks noGrp="1"/>
          </p:cNvSpPr>
          <p:nvPr>
            <p:ph type="sldNum" sz="quarter" idx="5"/>
          </p:nvPr>
        </p:nvSpPr>
        <p:spPr/>
        <p:txBody>
          <a:bodyPr/>
          <a:lstStyle/>
          <a:p>
            <a:fld id="{735439EB-529E-704D-A3E2-76C1BA3D54A4}" type="slidenum">
              <a:rPr lang="en-US" smtClean="0"/>
              <a:t>11</a:t>
            </a:fld>
            <a:endParaRPr lang="en-US"/>
          </a:p>
        </p:txBody>
      </p:sp>
    </p:spTree>
    <p:extLst>
      <p:ext uri="{BB962C8B-B14F-4D97-AF65-F5344CB8AC3E}">
        <p14:creationId xmlns:p14="http://schemas.microsoft.com/office/powerpoint/2010/main" val="21520260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328104-B45A-1455-05EC-69E72F4DE3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6FD837D-8968-44F1-2149-F165AAA3511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50678F1-4705-D81B-FE01-0B3B23B69A7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58C820D-8B0E-D4C0-3AB4-4CBB20A885EF}"/>
              </a:ext>
            </a:extLst>
          </p:cNvPr>
          <p:cNvSpPr>
            <a:spLocks noGrp="1"/>
          </p:cNvSpPr>
          <p:nvPr>
            <p:ph type="sldNum" sz="quarter" idx="5"/>
          </p:nvPr>
        </p:nvSpPr>
        <p:spPr/>
        <p:txBody>
          <a:bodyPr/>
          <a:lstStyle/>
          <a:p>
            <a:fld id="{735439EB-529E-704D-A3E2-76C1BA3D54A4}" type="slidenum">
              <a:rPr lang="en-US" smtClean="0"/>
              <a:t>12</a:t>
            </a:fld>
            <a:endParaRPr lang="en-US"/>
          </a:p>
        </p:txBody>
      </p:sp>
    </p:spTree>
    <p:extLst>
      <p:ext uri="{BB962C8B-B14F-4D97-AF65-F5344CB8AC3E}">
        <p14:creationId xmlns:p14="http://schemas.microsoft.com/office/powerpoint/2010/main" val="17350473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20390B-80EB-963E-8C6E-CFBFEBFED6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39C95C4-2AAB-0430-6ADB-CD3D7EC5774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86B3B2F-43FF-C6F2-8994-E89B7831372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0B5697E-6C0B-E54B-5962-99E2AAF4B850}"/>
              </a:ext>
            </a:extLst>
          </p:cNvPr>
          <p:cNvSpPr>
            <a:spLocks noGrp="1"/>
          </p:cNvSpPr>
          <p:nvPr>
            <p:ph type="sldNum" sz="quarter" idx="5"/>
          </p:nvPr>
        </p:nvSpPr>
        <p:spPr/>
        <p:txBody>
          <a:bodyPr/>
          <a:lstStyle/>
          <a:p>
            <a:fld id="{735439EB-529E-704D-A3E2-76C1BA3D54A4}" type="slidenum">
              <a:rPr lang="en-US" smtClean="0"/>
              <a:t>13</a:t>
            </a:fld>
            <a:endParaRPr lang="en-US"/>
          </a:p>
        </p:txBody>
      </p:sp>
    </p:spTree>
    <p:extLst>
      <p:ext uri="{BB962C8B-B14F-4D97-AF65-F5344CB8AC3E}">
        <p14:creationId xmlns:p14="http://schemas.microsoft.com/office/powerpoint/2010/main" val="10357468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B86E7B-256C-F249-628F-B4CE6F44213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821D82C-D930-DAA2-F14D-57F82C3711D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C1B9DC8-D7DB-3CCD-D241-8A6AA047E35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ECF3B34-C07C-80D5-50CC-F7A8EE709DD9}"/>
              </a:ext>
            </a:extLst>
          </p:cNvPr>
          <p:cNvSpPr>
            <a:spLocks noGrp="1"/>
          </p:cNvSpPr>
          <p:nvPr>
            <p:ph type="sldNum" sz="quarter" idx="5"/>
          </p:nvPr>
        </p:nvSpPr>
        <p:spPr/>
        <p:txBody>
          <a:bodyPr/>
          <a:lstStyle/>
          <a:p>
            <a:fld id="{735439EB-529E-704D-A3E2-76C1BA3D54A4}" type="slidenum">
              <a:rPr lang="en-US" smtClean="0"/>
              <a:t>14</a:t>
            </a:fld>
            <a:endParaRPr lang="en-US"/>
          </a:p>
        </p:txBody>
      </p:sp>
    </p:spTree>
    <p:extLst>
      <p:ext uri="{BB962C8B-B14F-4D97-AF65-F5344CB8AC3E}">
        <p14:creationId xmlns:p14="http://schemas.microsoft.com/office/powerpoint/2010/main" val="38551331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49E38E-839E-6BF6-4455-83B4D3C4D1D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FF4B9FC-C566-F4FF-B0C7-DD24AACC259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EC36F7-11A1-46AD-A91F-9EFC60F1A19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3F462367-36C4-AE3A-E686-F9B9A7B37F13}"/>
              </a:ext>
            </a:extLst>
          </p:cNvPr>
          <p:cNvSpPr>
            <a:spLocks noGrp="1"/>
          </p:cNvSpPr>
          <p:nvPr>
            <p:ph type="sldNum" sz="quarter" idx="5"/>
          </p:nvPr>
        </p:nvSpPr>
        <p:spPr/>
        <p:txBody>
          <a:bodyPr/>
          <a:lstStyle/>
          <a:p>
            <a:fld id="{735439EB-529E-704D-A3E2-76C1BA3D54A4}" type="slidenum">
              <a:rPr lang="en-US" smtClean="0"/>
              <a:t>15</a:t>
            </a:fld>
            <a:endParaRPr lang="en-US"/>
          </a:p>
        </p:txBody>
      </p:sp>
    </p:spTree>
    <p:extLst>
      <p:ext uri="{BB962C8B-B14F-4D97-AF65-F5344CB8AC3E}">
        <p14:creationId xmlns:p14="http://schemas.microsoft.com/office/powerpoint/2010/main" val="2442410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15669C1-A555-334E-BC3D-DEFE87C40C96}" type="datetimeFigureOut">
              <a:rPr lang="en-US" smtClean="0"/>
              <a:t>4/5/25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209FC0-BF72-E440-BC34-9CF0F351AAD5}" type="slidenum">
              <a:rPr lang="en-US" smtClean="0"/>
              <a:t>‹#›</a:t>
            </a:fld>
            <a:endParaRPr lang="en-US"/>
          </a:p>
        </p:txBody>
      </p:sp>
    </p:spTree>
    <p:extLst>
      <p:ext uri="{BB962C8B-B14F-4D97-AF65-F5344CB8AC3E}">
        <p14:creationId xmlns:p14="http://schemas.microsoft.com/office/powerpoint/2010/main" val="5927637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15669C1-A555-334E-BC3D-DEFE87C40C96}" type="datetimeFigureOut">
              <a:rPr lang="en-US" smtClean="0"/>
              <a:t>4/5/25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209FC0-BF72-E440-BC34-9CF0F351AAD5}" type="slidenum">
              <a:rPr lang="en-US" smtClean="0"/>
              <a:t>‹#›</a:t>
            </a:fld>
            <a:endParaRPr lang="en-US"/>
          </a:p>
        </p:txBody>
      </p:sp>
    </p:spTree>
    <p:extLst>
      <p:ext uri="{BB962C8B-B14F-4D97-AF65-F5344CB8AC3E}">
        <p14:creationId xmlns:p14="http://schemas.microsoft.com/office/powerpoint/2010/main" val="4755040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15669C1-A555-334E-BC3D-DEFE87C40C96}" type="datetimeFigureOut">
              <a:rPr lang="en-US" smtClean="0"/>
              <a:t>4/5/25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209FC0-BF72-E440-BC34-9CF0F351AAD5}" type="slidenum">
              <a:rPr lang="en-US" smtClean="0"/>
              <a:t>‹#›</a:t>
            </a:fld>
            <a:endParaRPr lang="en-US"/>
          </a:p>
        </p:txBody>
      </p:sp>
    </p:spTree>
    <p:extLst>
      <p:ext uri="{BB962C8B-B14F-4D97-AF65-F5344CB8AC3E}">
        <p14:creationId xmlns:p14="http://schemas.microsoft.com/office/powerpoint/2010/main" val="4007836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15669C1-A555-334E-BC3D-DEFE87C40C96}" type="datetimeFigureOut">
              <a:rPr lang="en-US" smtClean="0"/>
              <a:t>4/5/25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209FC0-BF72-E440-BC34-9CF0F351AAD5}" type="slidenum">
              <a:rPr lang="en-US" smtClean="0"/>
              <a:t>‹#›</a:t>
            </a:fld>
            <a:endParaRPr lang="en-US"/>
          </a:p>
        </p:txBody>
      </p:sp>
    </p:spTree>
    <p:extLst>
      <p:ext uri="{BB962C8B-B14F-4D97-AF65-F5344CB8AC3E}">
        <p14:creationId xmlns:p14="http://schemas.microsoft.com/office/powerpoint/2010/main" val="10888521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15669C1-A555-334E-BC3D-DEFE87C40C96}" type="datetimeFigureOut">
              <a:rPr lang="en-US" smtClean="0"/>
              <a:t>4/5/25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209FC0-BF72-E440-BC34-9CF0F351AAD5}" type="slidenum">
              <a:rPr lang="en-US" smtClean="0"/>
              <a:t>‹#›</a:t>
            </a:fld>
            <a:endParaRPr lang="en-US"/>
          </a:p>
        </p:txBody>
      </p:sp>
    </p:spTree>
    <p:extLst>
      <p:ext uri="{BB962C8B-B14F-4D97-AF65-F5344CB8AC3E}">
        <p14:creationId xmlns:p14="http://schemas.microsoft.com/office/powerpoint/2010/main" val="4074149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15669C1-A555-334E-BC3D-DEFE87C40C96}" type="datetimeFigureOut">
              <a:rPr lang="en-US" smtClean="0"/>
              <a:t>4/5/25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209FC0-BF72-E440-BC34-9CF0F351AAD5}" type="slidenum">
              <a:rPr lang="en-US" smtClean="0"/>
              <a:t>‹#›</a:t>
            </a:fld>
            <a:endParaRPr lang="en-US"/>
          </a:p>
        </p:txBody>
      </p:sp>
    </p:spTree>
    <p:extLst>
      <p:ext uri="{BB962C8B-B14F-4D97-AF65-F5344CB8AC3E}">
        <p14:creationId xmlns:p14="http://schemas.microsoft.com/office/powerpoint/2010/main" val="3569715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15669C1-A555-334E-BC3D-DEFE87C40C96}" type="datetimeFigureOut">
              <a:rPr lang="en-US" smtClean="0"/>
              <a:t>4/5/25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209FC0-BF72-E440-BC34-9CF0F351AAD5}" type="slidenum">
              <a:rPr lang="en-US" smtClean="0"/>
              <a:t>‹#›</a:t>
            </a:fld>
            <a:endParaRPr lang="en-US"/>
          </a:p>
        </p:txBody>
      </p:sp>
    </p:spTree>
    <p:extLst>
      <p:ext uri="{BB962C8B-B14F-4D97-AF65-F5344CB8AC3E}">
        <p14:creationId xmlns:p14="http://schemas.microsoft.com/office/powerpoint/2010/main" val="2815880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5669C1-A555-334E-BC3D-DEFE87C40C96}" type="datetimeFigureOut">
              <a:rPr lang="en-US" smtClean="0"/>
              <a:t>4/5/25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209FC0-BF72-E440-BC34-9CF0F351AAD5}" type="slidenum">
              <a:rPr lang="en-US" smtClean="0"/>
              <a:t>‹#›</a:t>
            </a:fld>
            <a:endParaRPr lang="en-US"/>
          </a:p>
        </p:txBody>
      </p:sp>
    </p:spTree>
    <p:extLst>
      <p:ext uri="{BB962C8B-B14F-4D97-AF65-F5344CB8AC3E}">
        <p14:creationId xmlns:p14="http://schemas.microsoft.com/office/powerpoint/2010/main" val="2658972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5669C1-A555-334E-BC3D-DEFE87C40C96}" type="datetimeFigureOut">
              <a:rPr lang="en-US" smtClean="0"/>
              <a:t>4/5/25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209FC0-BF72-E440-BC34-9CF0F351AAD5}" type="slidenum">
              <a:rPr lang="en-US" smtClean="0"/>
              <a:t>‹#›</a:t>
            </a:fld>
            <a:endParaRPr lang="en-US"/>
          </a:p>
        </p:txBody>
      </p:sp>
    </p:spTree>
    <p:extLst>
      <p:ext uri="{BB962C8B-B14F-4D97-AF65-F5344CB8AC3E}">
        <p14:creationId xmlns:p14="http://schemas.microsoft.com/office/powerpoint/2010/main" val="3689719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15669C1-A555-334E-BC3D-DEFE87C40C96}" type="datetimeFigureOut">
              <a:rPr lang="en-US" smtClean="0"/>
              <a:t>4/5/25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209FC0-BF72-E440-BC34-9CF0F351AAD5}" type="slidenum">
              <a:rPr lang="en-US" smtClean="0"/>
              <a:t>‹#›</a:t>
            </a:fld>
            <a:endParaRPr lang="en-US"/>
          </a:p>
        </p:txBody>
      </p:sp>
    </p:spTree>
    <p:extLst>
      <p:ext uri="{BB962C8B-B14F-4D97-AF65-F5344CB8AC3E}">
        <p14:creationId xmlns:p14="http://schemas.microsoft.com/office/powerpoint/2010/main" val="23792487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15669C1-A555-334E-BC3D-DEFE87C40C96}" type="datetimeFigureOut">
              <a:rPr lang="en-US" smtClean="0"/>
              <a:t>4/5/25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209FC0-BF72-E440-BC34-9CF0F351AAD5}" type="slidenum">
              <a:rPr lang="en-US" smtClean="0"/>
              <a:t>‹#›</a:t>
            </a:fld>
            <a:endParaRPr lang="en-US"/>
          </a:p>
        </p:txBody>
      </p:sp>
    </p:spTree>
    <p:extLst>
      <p:ext uri="{BB962C8B-B14F-4D97-AF65-F5344CB8AC3E}">
        <p14:creationId xmlns:p14="http://schemas.microsoft.com/office/powerpoint/2010/main" val="41739520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15669C1-A555-334E-BC3D-DEFE87C40C96}" type="datetimeFigureOut">
              <a:rPr lang="en-US" smtClean="0"/>
              <a:t>4/5/25</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9209FC0-BF72-E440-BC34-9CF0F351AAD5}" type="slidenum">
              <a:rPr lang="en-US" smtClean="0"/>
              <a:t>‹#›</a:t>
            </a:fld>
            <a:endParaRPr lang="en-US"/>
          </a:p>
        </p:txBody>
      </p:sp>
    </p:spTree>
    <p:extLst>
      <p:ext uri="{BB962C8B-B14F-4D97-AF65-F5344CB8AC3E}">
        <p14:creationId xmlns:p14="http://schemas.microsoft.com/office/powerpoint/2010/main" val="28228826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322FFF9-F466-C224-FB4E-AEC4F4737D5E}"/>
              </a:ext>
            </a:extLst>
          </p:cNvPr>
          <p:cNvSpPr>
            <a:spLocks noGrp="1"/>
          </p:cNvSpPr>
          <p:nvPr>
            <p:ph type="subTitle" idx="1"/>
          </p:nvPr>
        </p:nvSpPr>
        <p:spPr>
          <a:xfrm>
            <a:off x="89451" y="99391"/>
            <a:ext cx="9054549" cy="6689035"/>
          </a:xfrm>
          <a:solidFill>
            <a:srgbClr val="FFC390"/>
          </a:solidFill>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SAMUEL SERIES 23: EPILOGUE: DAVID’S  PSALM OF DELIVERANCE (2Sam 22:1-51)</a:t>
            </a:r>
            <a:endParaRPr lang="en-PH" sz="3600" b="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US" sz="3600"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OUTLINE</a:t>
            </a:r>
            <a:endParaRPr lang="en-US"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239838"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 The Psalm’s Focus (v. 1)</a:t>
            </a:r>
          </a:p>
          <a:p>
            <a:pPr algn="l">
              <a:lnSpc>
                <a:spcPct val="100000"/>
              </a:lnSpc>
              <a:tabLst>
                <a:tab pos="484188" algn="l"/>
                <a:tab pos="576263" algn="l"/>
                <a:tab pos="752475" algn="l"/>
                <a:tab pos="841375" algn="l"/>
                <a:tab pos="881063" algn="l"/>
                <a:tab pos="969963" algn="l"/>
                <a:tab pos="1019175" algn="l"/>
                <a:tab pos="1154113" algn="l"/>
                <a:tab pos="1239838"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David’s Praise of God as Savior (vv. 2-4)</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3. David’s Distress (vv. 5-6)</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4. David’s Cry (v. 7)</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5. God’s Response (vv. 8-16)</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6. God’s Rescue (vv. 17-20)</a:t>
            </a:r>
          </a:p>
        </p:txBody>
      </p:sp>
    </p:spTree>
    <p:extLst>
      <p:ext uri="{BB962C8B-B14F-4D97-AF65-F5344CB8AC3E}">
        <p14:creationId xmlns:p14="http://schemas.microsoft.com/office/powerpoint/2010/main" val="1207050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by="(-#ppt_w*2)" calcmode="lin" valueType="num">
                                      <p:cBhvr rctx="PPT">
                                        <p:cTn id="7" dur="200" autoRev="1" fill="hold">
                                          <p:stCondLst>
                                            <p:cond delay="0"/>
                                          </p:stCondLst>
                                        </p:cTn>
                                        <p:tgtEl>
                                          <p:spTgt spid="3">
                                            <p:txEl>
                                              <p:pRg st="0" end="0"/>
                                            </p:txEl>
                                          </p:spTgt>
                                        </p:tgtEl>
                                        <p:attrNameLst>
                                          <p:attrName>ppt_w</p:attrName>
                                        </p:attrNameLst>
                                      </p:cBhvr>
                                    </p:anim>
                                    <p:anim by="(#ppt_w*0.50)" calcmode="lin" valueType="num">
                                      <p:cBhvr>
                                        <p:cTn id="8" dur="200" decel="50000" autoRev="1" fill="hold">
                                          <p:stCondLst>
                                            <p:cond delay="0"/>
                                          </p:stCondLst>
                                        </p:cTn>
                                        <p:tgtEl>
                                          <p:spTgt spid="3">
                                            <p:txEl>
                                              <p:pRg st="0" end="0"/>
                                            </p:txEl>
                                          </p:spTgt>
                                        </p:tgtEl>
                                        <p:attrNameLst>
                                          <p:attrName>ppt_x</p:attrName>
                                        </p:attrNameLst>
                                      </p:cBhvr>
                                    </p:anim>
                                    <p:anim from="(-#ppt_h/2)" to="(#ppt_y)" calcmode="lin" valueType="num">
                                      <p:cBhvr>
                                        <p:cTn id="9" dur="400" fill="hold">
                                          <p:stCondLst>
                                            <p:cond delay="0"/>
                                          </p:stCondLst>
                                        </p:cTn>
                                        <p:tgtEl>
                                          <p:spTgt spid="3">
                                            <p:txEl>
                                              <p:pRg st="0" end="0"/>
                                            </p:txEl>
                                          </p:spTgt>
                                        </p:tgtEl>
                                        <p:attrNameLst>
                                          <p:attrName>ppt_y</p:attrName>
                                        </p:attrNameLst>
                                      </p:cBhvr>
                                    </p:anim>
                                    <p:animRot by="21600000">
                                      <p:cBhvr>
                                        <p:cTn id="10" dur="400" fill="hold">
                                          <p:stCondLst>
                                            <p:cond delay="0"/>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nodeType="clickEffect">
                                  <p:stCondLst>
                                    <p:cond delay="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 by="(-#ppt_w*2)" calcmode="lin" valueType="num">
                                      <p:cBhvr rctx="PPT">
                                        <p:cTn id="15" dur="200" autoRev="1" fill="hold">
                                          <p:stCondLst>
                                            <p:cond delay="0"/>
                                          </p:stCondLst>
                                        </p:cTn>
                                        <p:tgtEl>
                                          <p:spTgt spid="3">
                                            <p:txEl>
                                              <p:pRg st="1" end="1"/>
                                            </p:txEl>
                                          </p:spTgt>
                                        </p:tgtEl>
                                        <p:attrNameLst>
                                          <p:attrName>ppt_w</p:attrName>
                                        </p:attrNameLst>
                                      </p:cBhvr>
                                    </p:anim>
                                    <p:anim by="(#ppt_w*0.50)" calcmode="lin" valueType="num">
                                      <p:cBhvr>
                                        <p:cTn id="16" dur="200" decel="50000" autoRev="1" fill="hold">
                                          <p:stCondLst>
                                            <p:cond delay="0"/>
                                          </p:stCondLst>
                                        </p:cTn>
                                        <p:tgtEl>
                                          <p:spTgt spid="3">
                                            <p:txEl>
                                              <p:pRg st="1" end="1"/>
                                            </p:txEl>
                                          </p:spTgt>
                                        </p:tgtEl>
                                        <p:attrNameLst>
                                          <p:attrName>ppt_x</p:attrName>
                                        </p:attrNameLst>
                                      </p:cBhvr>
                                    </p:anim>
                                    <p:anim from="(-#ppt_h/2)" to="(#ppt_y)" calcmode="lin" valueType="num">
                                      <p:cBhvr>
                                        <p:cTn id="17" dur="400" fill="hold">
                                          <p:stCondLst>
                                            <p:cond delay="0"/>
                                          </p:stCondLst>
                                        </p:cTn>
                                        <p:tgtEl>
                                          <p:spTgt spid="3">
                                            <p:txEl>
                                              <p:pRg st="1" end="1"/>
                                            </p:txEl>
                                          </p:spTgt>
                                        </p:tgtEl>
                                        <p:attrNameLst>
                                          <p:attrName>ppt_y</p:attrName>
                                        </p:attrNameLst>
                                      </p:cBhvr>
                                    </p:anim>
                                    <p:animRot by="21600000">
                                      <p:cBhvr>
                                        <p:cTn id="18" dur="400" fill="hold">
                                          <p:stCondLst>
                                            <p:cond delay="0"/>
                                          </p:stCondLst>
                                        </p:cTn>
                                        <p:tgtEl>
                                          <p:spTgt spid="3">
                                            <p:txEl>
                                              <p:pRg st="1" end="1"/>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56" presetClass="entr" presetSubtype="0" fill="hold" nodeType="clickEffect">
                                  <p:stCondLst>
                                    <p:cond delay="0"/>
                                  </p:stCondLst>
                                  <p:iterate type="lt">
                                    <p:tmPct val="10000"/>
                                  </p:iterate>
                                  <p:childTnLst>
                                    <p:set>
                                      <p:cBhvr>
                                        <p:cTn id="22" dur="1" fill="hold">
                                          <p:stCondLst>
                                            <p:cond delay="0"/>
                                          </p:stCondLst>
                                        </p:cTn>
                                        <p:tgtEl>
                                          <p:spTgt spid="3">
                                            <p:txEl>
                                              <p:pRg st="2" end="2"/>
                                            </p:txEl>
                                          </p:spTgt>
                                        </p:tgtEl>
                                        <p:attrNameLst>
                                          <p:attrName>style.visibility</p:attrName>
                                        </p:attrNameLst>
                                      </p:cBhvr>
                                      <p:to>
                                        <p:strVal val="visible"/>
                                      </p:to>
                                    </p:set>
                                    <p:anim by="(-#ppt_w*2)" calcmode="lin" valueType="num">
                                      <p:cBhvr rctx="PPT">
                                        <p:cTn id="23" dur="200" autoRev="1" fill="hold">
                                          <p:stCondLst>
                                            <p:cond delay="0"/>
                                          </p:stCondLst>
                                        </p:cTn>
                                        <p:tgtEl>
                                          <p:spTgt spid="3">
                                            <p:txEl>
                                              <p:pRg st="2" end="2"/>
                                            </p:txEl>
                                          </p:spTgt>
                                        </p:tgtEl>
                                        <p:attrNameLst>
                                          <p:attrName>ppt_w</p:attrName>
                                        </p:attrNameLst>
                                      </p:cBhvr>
                                    </p:anim>
                                    <p:anim by="(#ppt_w*0.50)" calcmode="lin" valueType="num">
                                      <p:cBhvr>
                                        <p:cTn id="24" dur="200" decel="50000" autoRev="1" fill="hold">
                                          <p:stCondLst>
                                            <p:cond delay="0"/>
                                          </p:stCondLst>
                                        </p:cTn>
                                        <p:tgtEl>
                                          <p:spTgt spid="3">
                                            <p:txEl>
                                              <p:pRg st="2" end="2"/>
                                            </p:txEl>
                                          </p:spTgt>
                                        </p:tgtEl>
                                        <p:attrNameLst>
                                          <p:attrName>ppt_x</p:attrName>
                                        </p:attrNameLst>
                                      </p:cBhvr>
                                    </p:anim>
                                    <p:anim from="(-#ppt_h/2)" to="(#ppt_y)" calcmode="lin" valueType="num">
                                      <p:cBhvr>
                                        <p:cTn id="25" dur="400" fill="hold">
                                          <p:stCondLst>
                                            <p:cond delay="0"/>
                                          </p:stCondLst>
                                        </p:cTn>
                                        <p:tgtEl>
                                          <p:spTgt spid="3">
                                            <p:txEl>
                                              <p:pRg st="2" end="2"/>
                                            </p:txEl>
                                          </p:spTgt>
                                        </p:tgtEl>
                                        <p:attrNameLst>
                                          <p:attrName>ppt_y</p:attrName>
                                        </p:attrNameLst>
                                      </p:cBhvr>
                                    </p:anim>
                                    <p:animRot by="21600000">
                                      <p:cBhvr>
                                        <p:cTn id="26" dur="400" fill="hold">
                                          <p:stCondLst>
                                            <p:cond delay="0"/>
                                          </p:stCondLst>
                                        </p:cTn>
                                        <p:tgtEl>
                                          <p:spTgt spid="3">
                                            <p:txEl>
                                              <p:pRg st="2" end="2"/>
                                            </p:txEl>
                                          </p:spTgt>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6" presetClass="entr" presetSubtype="0" fill="hold" nodeType="clickEffect">
                                  <p:stCondLst>
                                    <p:cond delay="0"/>
                                  </p:stCondLst>
                                  <p:iterate type="lt">
                                    <p:tmPct val="10000"/>
                                  </p:iterate>
                                  <p:childTnLst>
                                    <p:set>
                                      <p:cBhvr>
                                        <p:cTn id="30" dur="1" fill="hold">
                                          <p:stCondLst>
                                            <p:cond delay="0"/>
                                          </p:stCondLst>
                                        </p:cTn>
                                        <p:tgtEl>
                                          <p:spTgt spid="3">
                                            <p:txEl>
                                              <p:pRg st="3" end="3"/>
                                            </p:txEl>
                                          </p:spTgt>
                                        </p:tgtEl>
                                        <p:attrNameLst>
                                          <p:attrName>style.visibility</p:attrName>
                                        </p:attrNameLst>
                                      </p:cBhvr>
                                      <p:to>
                                        <p:strVal val="visible"/>
                                      </p:to>
                                    </p:set>
                                    <p:anim by="(-#ppt_w*2)" calcmode="lin" valueType="num">
                                      <p:cBhvr rctx="PPT">
                                        <p:cTn id="31" dur="200" autoRev="1" fill="hold">
                                          <p:stCondLst>
                                            <p:cond delay="0"/>
                                          </p:stCondLst>
                                        </p:cTn>
                                        <p:tgtEl>
                                          <p:spTgt spid="3">
                                            <p:txEl>
                                              <p:pRg st="3" end="3"/>
                                            </p:txEl>
                                          </p:spTgt>
                                        </p:tgtEl>
                                        <p:attrNameLst>
                                          <p:attrName>ppt_w</p:attrName>
                                        </p:attrNameLst>
                                      </p:cBhvr>
                                    </p:anim>
                                    <p:anim by="(#ppt_w*0.50)" calcmode="lin" valueType="num">
                                      <p:cBhvr>
                                        <p:cTn id="32" dur="200" decel="50000" autoRev="1" fill="hold">
                                          <p:stCondLst>
                                            <p:cond delay="0"/>
                                          </p:stCondLst>
                                        </p:cTn>
                                        <p:tgtEl>
                                          <p:spTgt spid="3">
                                            <p:txEl>
                                              <p:pRg st="3" end="3"/>
                                            </p:txEl>
                                          </p:spTgt>
                                        </p:tgtEl>
                                        <p:attrNameLst>
                                          <p:attrName>ppt_x</p:attrName>
                                        </p:attrNameLst>
                                      </p:cBhvr>
                                    </p:anim>
                                    <p:anim from="(-#ppt_h/2)" to="(#ppt_y)" calcmode="lin" valueType="num">
                                      <p:cBhvr>
                                        <p:cTn id="33" dur="400" fill="hold">
                                          <p:stCondLst>
                                            <p:cond delay="0"/>
                                          </p:stCondLst>
                                        </p:cTn>
                                        <p:tgtEl>
                                          <p:spTgt spid="3">
                                            <p:txEl>
                                              <p:pRg st="3" end="3"/>
                                            </p:txEl>
                                          </p:spTgt>
                                        </p:tgtEl>
                                        <p:attrNameLst>
                                          <p:attrName>ppt_y</p:attrName>
                                        </p:attrNameLst>
                                      </p:cBhvr>
                                    </p:anim>
                                    <p:animRot by="21600000">
                                      <p:cBhvr>
                                        <p:cTn id="34" dur="400" fill="hold">
                                          <p:stCondLst>
                                            <p:cond delay="0"/>
                                          </p:stCondLst>
                                        </p:cTn>
                                        <p:tgtEl>
                                          <p:spTgt spid="3">
                                            <p:txEl>
                                              <p:pRg st="3" end="3"/>
                                            </p:txEl>
                                          </p:spTgt>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56" presetClass="entr" presetSubtype="0" fill="hold" nodeType="clickEffect">
                                  <p:stCondLst>
                                    <p:cond delay="0"/>
                                  </p:stCondLst>
                                  <p:iterate type="lt">
                                    <p:tmPct val="10000"/>
                                  </p:iterate>
                                  <p:childTnLst>
                                    <p:set>
                                      <p:cBhvr>
                                        <p:cTn id="38" dur="1" fill="hold">
                                          <p:stCondLst>
                                            <p:cond delay="0"/>
                                          </p:stCondLst>
                                        </p:cTn>
                                        <p:tgtEl>
                                          <p:spTgt spid="3">
                                            <p:txEl>
                                              <p:pRg st="4" end="4"/>
                                            </p:txEl>
                                          </p:spTgt>
                                        </p:tgtEl>
                                        <p:attrNameLst>
                                          <p:attrName>style.visibility</p:attrName>
                                        </p:attrNameLst>
                                      </p:cBhvr>
                                      <p:to>
                                        <p:strVal val="visible"/>
                                      </p:to>
                                    </p:set>
                                    <p:anim by="(-#ppt_w*2)" calcmode="lin" valueType="num">
                                      <p:cBhvr rctx="PPT">
                                        <p:cTn id="39" dur="200" autoRev="1" fill="hold">
                                          <p:stCondLst>
                                            <p:cond delay="0"/>
                                          </p:stCondLst>
                                        </p:cTn>
                                        <p:tgtEl>
                                          <p:spTgt spid="3">
                                            <p:txEl>
                                              <p:pRg st="4" end="4"/>
                                            </p:txEl>
                                          </p:spTgt>
                                        </p:tgtEl>
                                        <p:attrNameLst>
                                          <p:attrName>ppt_w</p:attrName>
                                        </p:attrNameLst>
                                      </p:cBhvr>
                                    </p:anim>
                                    <p:anim by="(#ppt_w*0.50)" calcmode="lin" valueType="num">
                                      <p:cBhvr>
                                        <p:cTn id="40" dur="200" decel="50000" autoRev="1" fill="hold">
                                          <p:stCondLst>
                                            <p:cond delay="0"/>
                                          </p:stCondLst>
                                        </p:cTn>
                                        <p:tgtEl>
                                          <p:spTgt spid="3">
                                            <p:txEl>
                                              <p:pRg st="4" end="4"/>
                                            </p:txEl>
                                          </p:spTgt>
                                        </p:tgtEl>
                                        <p:attrNameLst>
                                          <p:attrName>ppt_x</p:attrName>
                                        </p:attrNameLst>
                                      </p:cBhvr>
                                    </p:anim>
                                    <p:anim from="(-#ppt_h/2)" to="(#ppt_y)" calcmode="lin" valueType="num">
                                      <p:cBhvr>
                                        <p:cTn id="41" dur="400" fill="hold">
                                          <p:stCondLst>
                                            <p:cond delay="0"/>
                                          </p:stCondLst>
                                        </p:cTn>
                                        <p:tgtEl>
                                          <p:spTgt spid="3">
                                            <p:txEl>
                                              <p:pRg st="4" end="4"/>
                                            </p:txEl>
                                          </p:spTgt>
                                        </p:tgtEl>
                                        <p:attrNameLst>
                                          <p:attrName>ppt_y</p:attrName>
                                        </p:attrNameLst>
                                      </p:cBhvr>
                                    </p:anim>
                                    <p:animRot by="21600000">
                                      <p:cBhvr>
                                        <p:cTn id="42" dur="400" fill="hold">
                                          <p:stCondLst>
                                            <p:cond delay="0"/>
                                          </p:stCondLst>
                                        </p:cTn>
                                        <p:tgtEl>
                                          <p:spTgt spid="3">
                                            <p:txEl>
                                              <p:pRg st="4" end="4"/>
                                            </p:txEl>
                                          </p:spTgt>
                                        </p:tgtEl>
                                        <p:attrNameLst>
                                          <p:attrName>r</p:attrName>
                                        </p:attrNameLst>
                                      </p:cBhvr>
                                    </p:animRot>
                                  </p:childTnLst>
                                </p:cTn>
                              </p:par>
                            </p:childTnLst>
                          </p:cTn>
                        </p:par>
                      </p:childTnLst>
                    </p:cTn>
                  </p:par>
                  <p:par>
                    <p:cTn id="43" fill="hold">
                      <p:stCondLst>
                        <p:cond delay="indefinite"/>
                      </p:stCondLst>
                      <p:childTnLst>
                        <p:par>
                          <p:cTn id="44" fill="hold">
                            <p:stCondLst>
                              <p:cond delay="0"/>
                            </p:stCondLst>
                            <p:childTnLst>
                              <p:par>
                                <p:cTn id="45" presetID="56" presetClass="entr" presetSubtype="0" fill="hold" nodeType="clickEffect">
                                  <p:stCondLst>
                                    <p:cond delay="0"/>
                                  </p:stCondLst>
                                  <p:iterate type="lt">
                                    <p:tmPct val="10000"/>
                                  </p:iterate>
                                  <p:childTnLst>
                                    <p:set>
                                      <p:cBhvr>
                                        <p:cTn id="46" dur="1" fill="hold">
                                          <p:stCondLst>
                                            <p:cond delay="0"/>
                                          </p:stCondLst>
                                        </p:cTn>
                                        <p:tgtEl>
                                          <p:spTgt spid="3">
                                            <p:txEl>
                                              <p:pRg st="5" end="5"/>
                                            </p:txEl>
                                          </p:spTgt>
                                        </p:tgtEl>
                                        <p:attrNameLst>
                                          <p:attrName>style.visibility</p:attrName>
                                        </p:attrNameLst>
                                      </p:cBhvr>
                                      <p:to>
                                        <p:strVal val="visible"/>
                                      </p:to>
                                    </p:set>
                                    <p:anim by="(-#ppt_w*2)" calcmode="lin" valueType="num">
                                      <p:cBhvr rctx="PPT">
                                        <p:cTn id="47" dur="200" autoRev="1" fill="hold">
                                          <p:stCondLst>
                                            <p:cond delay="0"/>
                                          </p:stCondLst>
                                        </p:cTn>
                                        <p:tgtEl>
                                          <p:spTgt spid="3">
                                            <p:txEl>
                                              <p:pRg st="5" end="5"/>
                                            </p:txEl>
                                          </p:spTgt>
                                        </p:tgtEl>
                                        <p:attrNameLst>
                                          <p:attrName>ppt_w</p:attrName>
                                        </p:attrNameLst>
                                      </p:cBhvr>
                                    </p:anim>
                                    <p:anim by="(#ppt_w*0.50)" calcmode="lin" valueType="num">
                                      <p:cBhvr>
                                        <p:cTn id="48" dur="200" decel="50000" autoRev="1" fill="hold">
                                          <p:stCondLst>
                                            <p:cond delay="0"/>
                                          </p:stCondLst>
                                        </p:cTn>
                                        <p:tgtEl>
                                          <p:spTgt spid="3">
                                            <p:txEl>
                                              <p:pRg st="5" end="5"/>
                                            </p:txEl>
                                          </p:spTgt>
                                        </p:tgtEl>
                                        <p:attrNameLst>
                                          <p:attrName>ppt_x</p:attrName>
                                        </p:attrNameLst>
                                      </p:cBhvr>
                                    </p:anim>
                                    <p:anim from="(-#ppt_h/2)" to="(#ppt_y)" calcmode="lin" valueType="num">
                                      <p:cBhvr>
                                        <p:cTn id="49" dur="400" fill="hold">
                                          <p:stCondLst>
                                            <p:cond delay="0"/>
                                          </p:stCondLst>
                                        </p:cTn>
                                        <p:tgtEl>
                                          <p:spTgt spid="3">
                                            <p:txEl>
                                              <p:pRg st="5" end="5"/>
                                            </p:txEl>
                                          </p:spTgt>
                                        </p:tgtEl>
                                        <p:attrNameLst>
                                          <p:attrName>ppt_y</p:attrName>
                                        </p:attrNameLst>
                                      </p:cBhvr>
                                    </p:anim>
                                    <p:animRot by="21600000">
                                      <p:cBhvr>
                                        <p:cTn id="50" dur="400" fill="hold">
                                          <p:stCondLst>
                                            <p:cond delay="0"/>
                                          </p:stCondLst>
                                        </p:cTn>
                                        <p:tgtEl>
                                          <p:spTgt spid="3">
                                            <p:txEl>
                                              <p:pRg st="5" end="5"/>
                                            </p:txEl>
                                          </p:spTgt>
                                        </p:tgtEl>
                                        <p:attrNameLst>
                                          <p:attrName>r</p:attrName>
                                        </p:attrNameLst>
                                      </p:cBhvr>
                                    </p:animRot>
                                  </p:childTnLst>
                                </p:cTn>
                              </p:par>
                            </p:childTnLst>
                          </p:cTn>
                        </p:par>
                      </p:childTnLst>
                    </p:cTn>
                  </p:par>
                  <p:par>
                    <p:cTn id="51" fill="hold">
                      <p:stCondLst>
                        <p:cond delay="indefinite"/>
                      </p:stCondLst>
                      <p:childTnLst>
                        <p:par>
                          <p:cTn id="52" fill="hold">
                            <p:stCondLst>
                              <p:cond delay="0"/>
                            </p:stCondLst>
                            <p:childTnLst>
                              <p:par>
                                <p:cTn id="53" presetID="56" presetClass="entr" presetSubtype="0" fill="hold" nodeType="clickEffect">
                                  <p:stCondLst>
                                    <p:cond delay="0"/>
                                  </p:stCondLst>
                                  <p:iterate type="lt">
                                    <p:tmPct val="10000"/>
                                  </p:iterate>
                                  <p:childTnLst>
                                    <p:set>
                                      <p:cBhvr>
                                        <p:cTn id="54" dur="1" fill="hold">
                                          <p:stCondLst>
                                            <p:cond delay="0"/>
                                          </p:stCondLst>
                                        </p:cTn>
                                        <p:tgtEl>
                                          <p:spTgt spid="3">
                                            <p:txEl>
                                              <p:pRg st="6" end="6"/>
                                            </p:txEl>
                                          </p:spTgt>
                                        </p:tgtEl>
                                        <p:attrNameLst>
                                          <p:attrName>style.visibility</p:attrName>
                                        </p:attrNameLst>
                                      </p:cBhvr>
                                      <p:to>
                                        <p:strVal val="visible"/>
                                      </p:to>
                                    </p:set>
                                    <p:anim by="(-#ppt_w*2)" calcmode="lin" valueType="num">
                                      <p:cBhvr rctx="PPT">
                                        <p:cTn id="55" dur="200" autoRev="1" fill="hold">
                                          <p:stCondLst>
                                            <p:cond delay="0"/>
                                          </p:stCondLst>
                                        </p:cTn>
                                        <p:tgtEl>
                                          <p:spTgt spid="3">
                                            <p:txEl>
                                              <p:pRg st="6" end="6"/>
                                            </p:txEl>
                                          </p:spTgt>
                                        </p:tgtEl>
                                        <p:attrNameLst>
                                          <p:attrName>ppt_w</p:attrName>
                                        </p:attrNameLst>
                                      </p:cBhvr>
                                    </p:anim>
                                    <p:anim by="(#ppt_w*0.50)" calcmode="lin" valueType="num">
                                      <p:cBhvr>
                                        <p:cTn id="56" dur="200" decel="50000" autoRev="1" fill="hold">
                                          <p:stCondLst>
                                            <p:cond delay="0"/>
                                          </p:stCondLst>
                                        </p:cTn>
                                        <p:tgtEl>
                                          <p:spTgt spid="3">
                                            <p:txEl>
                                              <p:pRg st="6" end="6"/>
                                            </p:txEl>
                                          </p:spTgt>
                                        </p:tgtEl>
                                        <p:attrNameLst>
                                          <p:attrName>ppt_x</p:attrName>
                                        </p:attrNameLst>
                                      </p:cBhvr>
                                    </p:anim>
                                    <p:anim from="(-#ppt_h/2)" to="(#ppt_y)" calcmode="lin" valueType="num">
                                      <p:cBhvr>
                                        <p:cTn id="57" dur="400" fill="hold">
                                          <p:stCondLst>
                                            <p:cond delay="0"/>
                                          </p:stCondLst>
                                        </p:cTn>
                                        <p:tgtEl>
                                          <p:spTgt spid="3">
                                            <p:txEl>
                                              <p:pRg st="6" end="6"/>
                                            </p:txEl>
                                          </p:spTgt>
                                        </p:tgtEl>
                                        <p:attrNameLst>
                                          <p:attrName>ppt_y</p:attrName>
                                        </p:attrNameLst>
                                      </p:cBhvr>
                                    </p:anim>
                                    <p:animRot by="21600000">
                                      <p:cBhvr>
                                        <p:cTn id="58" dur="400" fill="hold">
                                          <p:stCondLst>
                                            <p:cond delay="0"/>
                                          </p:stCondLst>
                                        </p:cTn>
                                        <p:tgtEl>
                                          <p:spTgt spid="3">
                                            <p:txEl>
                                              <p:pRg st="6" end="6"/>
                                            </p:txEl>
                                          </p:spTgt>
                                        </p:tgtEl>
                                        <p:attrNameLst>
                                          <p:attrName>r</p:attrName>
                                        </p:attrNameLst>
                                      </p:cBhvr>
                                    </p:animRot>
                                  </p:childTnLst>
                                </p:cTn>
                              </p:par>
                            </p:childTnLst>
                          </p:cTn>
                        </p:par>
                      </p:childTnLst>
                    </p:cTn>
                  </p:par>
                  <p:par>
                    <p:cTn id="59" fill="hold">
                      <p:stCondLst>
                        <p:cond delay="indefinite"/>
                      </p:stCondLst>
                      <p:childTnLst>
                        <p:par>
                          <p:cTn id="60" fill="hold">
                            <p:stCondLst>
                              <p:cond delay="0"/>
                            </p:stCondLst>
                            <p:childTnLst>
                              <p:par>
                                <p:cTn id="61" presetID="56" presetClass="entr" presetSubtype="0" fill="hold" nodeType="clickEffect">
                                  <p:stCondLst>
                                    <p:cond delay="0"/>
                                  </p:stCondLst>
                                  <p:iterate type="lt">
                                    <p:tmPct val="10000"/>
                                  </p:iterate>
                                  <p:childTnLst>
                                    <p:set>
                                      <p:cBhvr>
                                        <p:cTn id="62" dur="1" fill="hold">
                                          <p:stCondLst>
                                            <p:cond delay="0"/>
                                          </p:stCondLst>
                                        </p:cTn>
                                        <p:tgtEl>
                                          <p:spTgt spid="3">
                                            <p:txEl>
                                              <p:pRg st="7" end="7"/>
                                            </p:txEl>
                                          </p:spTgt>
                                        </p:tgtEl>
                                        <p:attrNameLst>
                                          <p:attrName>style.visibility</p:attrName>
                                        </p:attrNameLst>
                                      </p:cBhvr>
                                      <p:to>
                                        <p:strVal val="visible"/>
                                      </p:to>
                                    </p:set>
                                    <p:anim by="(-#ppt_w*2)" calcmode="lin" valueType="num">
                                      <p:cBhvr rctx="PPT">
                                        <p:cTn id="63" dur="200" autoRev="1" fill="hold">
                                          <p:stCondLst>
                                            <p:cond delay="0"/>
                                          </p:stCondLst>
                                        </p:cTn>
                                        <p:tgtEl>
                                          <p:spTgt spid="3">
                                            <p:txEl>
                                              <p:pRg st="7" end="7"/>
                                            </p:txEl>
                                          </p:spTgt>
                                        </p:tgtEl>
                                        <p:attrNameLst>
                                          <p:attrName>ppt_w</p:attrName>
                                        </p:attrNameLst>
                                      </p:cBhvr>
                                    </p:anim>
                                    <p:anim by="(#ppt_w*0.50)" calcmode="lin" valueType="num">
                                      <p:cBhvr>
                                        <p:cTn id="64" dur="200" decel="50000" autoRev="1" fill="hold">
                                          <p:stCondLst>
                                            <p:cond delay="0"/>
                                          </p:stCondLst>
                                        </p:cTn>
                                        <p:tgtEl>
                                          <p:spTgt spid="3">
                                            <p:txEl>
                                              <p:pRg st="7" end="7"/>
                                            </p:txEl>
                                          </p:spTgt>
                                        </p:tgtEl>
                                        <p:attrNameLst>
                                          <p:attrName>ppt_x</p:attrName>
                                        </p:attrNameLst>
                                      </p:cBhvr>
                                    </p:anim>
                                    <p:anim from="(-#ppt_h/2)" to="(#ppt_y)" calcmode="lin" valueType="num">
                                      <p:cBhvr>
                                        <p:cTn id="65" dur="400" fill="hold">
                                          <p:stCondLst>
                                            <p:cond delay="0"/>
                                          </p:stCondLst>
                                        </p:cTn>
                                        <p:tgtEl>
                                          <p:spTgt spid="3">
                                            <p:txEl>
                                              <p:pRg st="7" end="7"/>
                                            </p:txEl>
                                          </p:spTgt>
                                        </p:tgtEl>
                                        <p:attrNameLst>
                                          <p:attrName>ppt_y</p:attrName>
                                        </p:attrNameLst>
                                      </p:cBhvr>
                                    </p:anim>
                                    <p:animRot by="21600000">
                                      <p:cBhvr>
                                        <p:cTn id="66" dur="400" fill="hold">
                                          <p:stCondLst>
                                            <p:cond delay="0"/>
                                          </p:stCondLst>
                                        </p:cTn>
                                        <p:tgtEl>
                                          <p:spTgt spid="3">
                                            <p:txEl>
                                              <p:pRg st="7" end="7"/>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a:extLst>
            <a:ext uri="{FF2B5EF4-FFF2-40B4-BE49-F238E27FC236}">
              <a16:creationId xmlns:a16="http://schemas.microsoft.com/office/drawing/2014/main" id="{78C01738-A28C-920C-B750-C21BAFB8EFEA}"/>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926AFED3-0E13-3F7A-5186-CB67CA89C72D}"/>
              </a:ext>
            </a:extLst>
          </p:cNvPr>
          <p:cNvSpPr>
            <a:spLocks noGrp="1"/>
          </p:cNvSpPr>
          <p:nvPr>
            <p:ph type="subTitle" idx="1"/>
          </p:nvPr>
        </p:nvSpPr>
        <p:spPr>
          <a:xfrm>
            <a:off x="99391" y="99391"/>
            <a:ext cx="8945217" cy="6689035"/>
          </a:xfrm>
          <a:solidFill>
            <a:srgbClr val="FFC390"/>
          </a:solidFill>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23</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we see another way David manifested righteousness.</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“ordinances”</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refers to His judgments 					based on His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moral</a:t>
            </a:r>
            <a:r>
              <a:rPr lang="en-PH" sz="3600" b="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standard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God’s</a:t>
            </a:r>
            <a:r>
              <a:rPr lang="en-PH" sz="3600" b="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“yes” or “no”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verdict</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also refers to God’s covenantal 						requirements</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 was continually aware of God’s 					judgment of things.</a:t>
            </a:r>
          </a:p>
        </p:txBody>
      </p:sp>
    </p:spTree>
    <p:extLst>
      <p:ext uri="{BB962C8B-B14F-4D97-AF65-F5344CB8AC3E}">
        <p14:creationId xmlns:p14="http://schemas.microsoft.com/office/powerpoint/2010/main" val="163349770"/>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3">
                                            <p:txEl>
                                              <p:pRg st="1" end="1"/>
                                            </p:txEl>
                                          </p:spTgt>
                                        </p:tgtEl>
                                        <p:attrNameLst>
                                          <p:attrName>style.visibility</p:attrName>
                                        </p:attrNameLst>
                                      </p:cBhvr>
                                      <p:to>
                                        <p:strVal val="visible"/>
                                      </p:to>
                                    </p:set>
                                    <p:anim by="(-#ppt_w*2)" calcmode="lin" valueType="num">
                                      <p:cBhvr rctx="PPT">
                                        <p:cTn id="7" dur="200" autoRev="1" fill="hold">
                                          <p:stCondLst>
                                            <p:cond delay="0"/>
                                          </p:stCondLst>
                                        </p:cTn>
                                        <p:tgtEl>
                                          <p:spTgt spid="3">
                                            <p:txEl>
                                              <p:pRg st="1" end="1"/>
                                            </p:txEl>
                                          </p:spTgt>
                                        </p:tgtEl>
                                        <p:attrNameLst>
                                          <p:attrName>ppt_w</p:attrName>
                                        </p:attrNameLst>
                                      </p:cBhvr>
                                    </p:anim>
                                    <p:anim by="(#ppt_w*0.50)" calcmode="lin" valueType="num">
                                      <p:cBhvr>
                                        <p:cTn id="8" dur="200" decel="50000" autoRev="1" fill="hold">
                                          <p:stCondLst>
                                            <p:cond delay="0"/>
                                          </p:stCondLst>
                                        </p:cTn>
                                        <p:tgtEl>
                                          <p:spTgt spid="3">
                                            <p:txEl>
                                              <p:pRg st="1" end="1"/>
                                            </p:txEl>
                                          </p:spTgt>
                                        </p:tgtEl>
                                        <p:attrNameLst>
                                          <p:attrName>ppt_x</p:attrName>
                                        </p:attrNameLst>
                                      </p:cBhvr>
                                    </p:anim>
                                    <p:anim from="(-#ppt_h/2)" to="(#ppt_y)" calcmode="lin" valueType="num">
                                      <p:cBhvr>
                                        <p:cTn id="9" dur="400" fill="hold">
                                          <p:stCondLst>
                                            <p:cond delay="0"/>
                                          </p:stCondLst>
                                        </p:cTn>
                                        <p:tgtEl>
                                          <p:spTgt spid="3">
                                            <p:txEl>
                                              <p:pRg st="1" end="1"/>
                                            </p:txEl>
                                          </p:spTgt>
                                        </p:tgtEl>
                                        <p:attrNameLst>
                                          <p:attrName>ppt_y</p:attrName>
                                        </p:attrNameLst>
                                      </p:cBhvr>
                                    </p:anim>
                                    <p:animRot by="21600000">
                                      <p:cBhvr>
                                        <p:cTn id="10" dur="400" fill="hold">
                                          <p:stCondLst>
                                            <p:cond delay="0"/>
                                          </p:stCondLst>
                                        </p:cTn>
                                        <p:tgtEl>
                                          <p:spTgt spid="3">
                                            <p:txEl>
                                              <p:pRg st="1" end="1"/>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nodeType="clickEffect">
                                  <p:stCondLst>
                                    <p:cond delay="0"/>
                                  </p:stCondLst>
                                  <p:iterate type="lt">
                                    <p:tmPct val="10000"/>
                                  </p:iterate>
                                  <p:childTnLst>
                                    <p:set>
                                      <p:cBhvr>
                                        <p:cTn id="14" dur="1" fill="hold">
                                          <p:stCondLst>
                                            <p:cond delay="0"/>
                                          </p:stCondLst>
                                        </p:cTn>
                                        <p:tgtEl>
                                          <p:spTgt spid="3">
                                            <p:txEl>
                                              <p:pRg st="2" end="2"/>
                                            </p:txEl>
                                          </p:spTgt>
                                        </p:tgtEl>
                                        <p:attrNameLst>
                                          <p:attrName>style.visibility</p:attrName>
                                        </p:attrNameLst>
                                      </p:cBhvr>
                                      <p:to>
                                        <p:strVal val="visible"/>
                                      </p:to>
                                    </p:set>
                                    <p:anim by="(-#ppt_w*2)" calcmode="lin" valueType="num">
                                      <p:cBhvr rctx="PPT">
                                        <p:cTn id="15" dur="200" autoRev="1" fill="hold">
                                          <p:stCondLst>
                                            <p:cond delay="0"/>
                                          </p:stCondLst>
                                        </p:cTn>
                                        <p:tgtEl>
                                          <p:spTgt spid="3">
                                            <p:txEl>
                                              <p:pRg st="2" end="2"/>
                                            </p:txEl>
                                          </p:spTgt>
                                        </p:tgtEl>
                                        <p:attrNameLst>
                                          <p:attrName>ppt_w</p:attrName>
                                        </p:attrNameLst>
                                      </p:cBhvr>
                                    </p:anim>
                                    <p:anim by="(#ppt_w*0.50)" calcmode="lin" valueType="num">
                                      <p:cBhvr>
                                        <p:cTn id="16" dur="200" decel="50000" autoRev="1" fill="hold">
                                          <p:stCondLst>
                                            <p:cond delay="0"/>
                                          </p:stCondLst>
                                        </p:cTn>
                                        <p:tgtEl>
                                          <p:spTgt spid="3">
                                            <p:txEl>
                                              <p:pRg st="2" end="2"/>
                                            </p:txEl>
                                          </p:spTgt>
                                        </p:tgtEl>
                                        <p:attrNameLst>
                                          <p:attrName>ppt_x</p:attrName>
                                        </p:attrNameLst>
                                      </p:cBhvr>
                                    </p:anim>
                                    <p:anim from="(-#ppt_h/2)" to="(#ppt_y)" calcmode="lin" valueType="num">
                                      <p:cBhvr>
                                        <p:cTn id="17" dur="400" fill="hold">
                                          <p:stCondLst>
                                            <p:cond delay="0"/>
                                          </p:stCondLst>
                                        </p:cTn>
                                        <p:tgtEl>
                                          <p:spTgt spid="3">
                                            <p:txEl>
                                              <p:pRg st="2" end="2"/>
                                            </p:txEl>
                                          </p:spTgt>
                                        </p:tgtEl>
                                        <p:attrNameLst>
                                          <p:attrName>ppt_y</p:attrName>
                                        </p:attrNameLst>
                                      </p:cBhvr>
                                    </p:anim>
                                    <p:animRot by="21600000">
                                      <p:cBhvr>
                                        <p:cTn id="18" dur="400" fill="hold">
                                          <p:stCondLst>
                                            <p:cond delay="0"/>
                                          </p:stCondLst>
                                        </p:cTn>
                                        <p:tgtEl>
                                          <p:spTgt spid="3">
                                            <p:txEl>
                                              <p:pRg st="2" end="2"/>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56" presetClass="entr" presetSubtype="0" fill="hold" nodeType="clickEffect">
                                  <p:stCondLst>
                                    <p:cond delay="0"/>
                                  </p:stCondLst>
                                  <p:iterate type="lt">
                                    <p:tmPct val="10000"/>
                                  </p:iterate>
                                  <p:childTnLst>
                                    <p:set>
                                      <p:cBhvr>
                                        <p:cTn id="22" dur="1" fill="hold">
                                          <p:stCondLst>
                                            <p:cond delay="0"/>
                                          </p:stCondLst>
                                        </p:cTn>
                                        <p:tgtEl>
                                          <p:spTgt spid="3">
                                            <p:txEl>
                                              <p:pRg st="3" end="3"/>
                                            </p:txEl>
                                          </p:spTgt>
                                        </p:tgtEl>
                                        <p:attrNameLst>
                                          <p:attrName>style.visibility</p:attrName>
                                        </p:attrNameLst>
                                      </p:cBhvr>
                                      <p:to>
                                        <p:strVal val="visible"/>
                                      </p:to>
                                    </p:set>
                                    <p:anim by="(-#ppt_w*2)" calcmode="lin" valueType="num">
                                      <p:cBhvr rctx="PPT">
                                        <p:cTn id="23" dur="200" autoRev="1" fill="hold">
                                          <p:stCondLst>
                                            <p:cond delay="0"/>
                                          </p:stCondLst>
                                        </p:cTn>
                                        <p:tgtEl>
                                          <p:spTgt spid="3">
                                            <p:txEl>
                                              <p:pRg st="3" end="3"/>
                                            </p:txEl>
                                          </p:spTgt>
                                        </p:tgtEl>
                                        <p:attrNameLst>
                                          <p:attrName>ppt_w</p:attrName>
                                        </p:attrNameLst>
                                      </p:cBhvr>
                                    </p:anim>
                                    <p:anim by="(#ppt_w*0.50)" calcmode="lin" valueType="num">
                                      <p:cBhvr>
                                        <p:cTn id="24" dur="200" decel="50000" autoRev="1" fill="hold">
                                          <p:stCondLst>
                                            <p:cond delay="0"/>
                                          </p:stCondLst>
                                        </p:cTn>
                                        <p:tgtEl>
                                          <p:spTgt spid="3">
                                            <p:txEl>
                                              <p:pRg st="3" end="3"/>
                                            </p:txEl>
                                          </p:spTgt>
                                        </p:tgtEl>
                                        <p:attrNameLst>
                                          <p:attrName>ppt_x</p:attrName>
                                        </p:attrNameLst>
                                      </p:cBhvr>
                                    </p:anim>
                                    <p:anim from="(-#ppt_h/2)" to="(#ppt_y)" calcmode="lin" valueType="num">
                                      <p:cBhvr>
                                        <p:cTn id="25" dur="400" fill="hold">
                                          <p:stCondLst>
                                            <p:cond delay="0"/>
                                          </p:stCondLst>
                                        </p:cTn>
                                        <p:tgtEl>
                                          <p:spTgt spid="3">
                                            <p:txEl>
                                              <p:pRg st="3" end="3"/>
                                            </p:txEl>
                                          </p:spTgt>
                                        </p:tgtEl>
                                        <p:attrNameLst>
                                          <p:attrName>ppt_y</p:attrName>
                                        </p:attrNameLst>
                                      </p:cBhvr>
                                    </p:anim>
                                    <p:animRot by="21600000">
                                      <p:cBhvr>
                                        <p:cTn id="26" dur="400" fill="hold">
                                          <p:stCondLst>
                                            <p:cond delay="0"/>
                                          </p:stCondLst>
                                        </p:cTn>
                                        <p:tgtEl>
                                          <p:spTgt spid="3">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a:extLst>
            <a:ext uri="{FF2B5EF4-FFF2-40B4-BE49-F238E27FC236}">
              <a16:creationId xmlns:a16="http://schemas.microsoft.com/office/drawing/2014/main" id="{1AA52B6E-2888-6500-CB48-C2D2582F671D}"/>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E8C455F9-0EF2-668B-EF78-469582479797}"/>
              </a:ext>
            </a:extLst>
          </p:cNvPr>
          <p:cNvSpPr>
            <a:spLocks noGrp="1"/>
          </p:cNvSpPr>
          <p:nvPr>
            <p:ph type="subTitle" idx="1"/>
          </p:nvPr>
        </p:nvSpPr>
        <p:spPr>
          <a:xfrm>
            <a:off x="99391" y="99391"/>
            <a:ext cx="8945217" cy="6689035"/>
          </a:xfrm>
          <a:solidFill>
            <a:srgbClr val="FFC390"/>
          </a:solidFill>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24</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we see yet another illustration of David’s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“righteousness”</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word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“blameless”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means 							complete; or having integrity.</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 was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not</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claiming that he had never sinned. (Again, see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Ps 38:1-10</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But when he sinned, David would in 					the end confess his sin and repent.</a:t>
            </a:r>
          </a:p>
        </p:txBody>
      </p:sp>
    </p:spTree>
    <p:extLst>
      <p:ext uri="{BB962C8B-B14F-4D97-AF65-F5344CB8AC3E}">
        <p14:creationId xmlns:p14="http://schemas.microsoft.com/office/powerpoint/2010/main" val="3320983151"/>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3">
                                            <p:txEl>
                                              <p:pRg st="1" end="1"/>
                                            </p:txEl>
                                          </p:spTgt>
                                        </p:tgtEl>
                                        <p:attrNameLst>
                                          <p:attrName>style.visibility</p:attrName>
                                        </p:attrNameLst>
                                      </p:cBhvr>
                                      <p:to>
                                        <p:strVal val="visible"/>
                                      </p:to>
                                    </p:set>
                                    <p:anim by="(-#ppt_w*2)" calcmode="lin" valueType="num">
                                      <p:cBhvr rctx="PPT">
                                        <p:cTn id="7" dur="200" autoRev="1" fill="hold">
                                          <p:stCondLst>
                                            <p:cond delay="0"/>
                                          </p:stCondLst>
                                        </p:cTn>
                                        <p:tgtEl>
                                          <p:spTgt spid="3">
                                            <p:txEl>
                                              <p:pRg st="1" end="1"/>
                                            </p:txEl>
                                          </p:spTgt>
                                        </p:tgtEl>
                                        <p:attrNameLst>
                                          <p:attrName>ppt_w</p:attrName>
                                        </p:attrNameLst>
                                      </p:cBhvr>
                                    </p:anim>
                                    <p:anim by="(#ppt_w*0.50)" calcmode="lin" valueType="num">
                                      <p:cBhvr>
                                        <p:cTn id="8" dur="200" decel="50000" autoRev="1" fill="hold">
                                          <p:stCondLst>
                                            <p:cond delay="0"/>
                                          </p:stCondLst>
                                        </p:cTn>
                                        <p:tgtEl>
                                          <p:spTgt spid="3">
                                            <p:txEl>
                                              <p:pRg st="1" end="1"/>
                                            </p:txEl>
                                          </p:spTgt>
                                        </p:tgtEl>
                                        <p:attrNameLst>
                                          <p:attrName>ppt_x</p:attrName>
                                        </p:attrNameLst>
                                      </p:cBhvr>
                                    </p:anim>
                                    <p:anim from="(-#ppt_h/2)" to="(#ppt_y)" calcmode="lin" valueType="num">
                                      <p:cBhvr>
                                        <p:cTn id="9" dur="400" fill="hold">
                                          <p:stCondLst>
                                            <p:cond delay="0"/>
                                          </p:stCondLst>
                                        </p:cTn>
                                        <p:tgtEl>
                                          <p:spTgt spid="3">
                                            <p:txEl>
                                              <p:pRg st="1" end="1"/>
                                            </p:txEl>
                                          </p:spTgt>
                                        </p:tgtEl>
                                        <p:attrNameLst>
                                          <p:attrName>ppt_y</p:attrName>
                                        </p:attrNameLst>
                                      </p:cBhvr>
                                    </p:anim>
                                    <p:animRot by="21600000">
                                      <p:cBhvr>
                                        <p:cTn id="10" dur="400" fill="hold">
                                          <p:stCondLst>
                                            <p:cond delay="0"/>
                                          </p:stCondLst>
                                        </p:cTn>
                                        <p:tgtEl>
                                          <p:spTgt spid="3">
                                            <p:txEl>
                                              <p:pRg st="1" end="1"/>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nodeType="clickEffect">
                                  <p:stCondLst>
                                    <p:cond delay="0"/>
                                  </p:stCondLst>
                                  <p:iterate type="lt">
                                    <p:tmPct val="10000"/>
                                  </p:iterate>
                                  <p:childTnLst>
                                    <p:set>
                                      <p:cBhvr>
                                        <p:cTn id="14" dur="1" fill="hold">
                                          <p:stCondLst>
                                            <p:cond delay="0"/>
                                          </p:stCondLst>
                                        </p:cTn>
                                        <p:tgtEl>
                                          <p:spTgt spid="3">
                                            <p:txEl>
                                              <p:pRg st="2" end="2"/>
                                            </p:txEl>
                                          </p:spTgt>
                                        </p:tgtEl>
                                        <p:attrNameLst>
                                          <p:attrName>style.visibility</p:attrName>
                                        </p:attrNameLst>
                                      </p:cBhvr>
                                      <p:to>
                                        <p:strVal val="visible"/>
                                      </p:to>
                                    </p:set>
                                    <p:anim by="(-#ppt_w*2)" calcmode="lin" valueType="num">
                                      <p:cBhvr rctx="PPT">
                                        <p:cTn id="15" dur="200" autoRev="1" fill="hold">
                                          <p:stCondLst>
                                            <p:cond delay="0"/>
                                          </p:stCondLst>
                                        </p:cTn>
                                        <p:tgtEl>
                                          <p:spTgt spid="3">
                                            <p:txEl>
                                              <p:pRg st="2" end="2"/>
                                            </p:txEl>
                                          </p:spTgt>
                                        </p:tgtEl>
                                        <p:attrNameLst>
                                          <p:attrName>ppt_w</p:attrName>
                                        </p:attrNameLst>
                                      </p:cBhvr>
                                    </p:anim>
                                    <p:anim by="(#ppt_w*0.50)" calcmode="lin" valueType="num">
                                      <p:cBhvr>
                                        <p:cTn id="16" dur="200" decel="50000" autoRev="1" fill="hold">
                                          <p:stCondLst>
                                            <p:cond delay="0"/>
                                          </p:stCondLst>
                                        </p:cTn>
                                        <p:tgtEl>
                                          <p:spTgt spid="3">
                                            <p:txEl>
                                              <p:pRg st="2" end="2"/>
                                            </p:txEl>
                                          </p:spTgt>
                                        </p:tgtEl>
                                        <p:attrNameLst>
                                          <p:attrName>ppt_x</p:attrName>
                                        </p:attrNameLst>
                                      </p:cBhvr>
                                    </p:anim>
                                    <p:anim from="(-#ppt_h/2)" to="(#ppt_y)" calcmode="lin" valueType="num">
                                      <p:cBhvr>
                                        <p:cTn id="17" dur="400" fill="hold">
                                          <p:stCondLst>
                                            <p:cond delay="0"/>
                                          </p:stCondLst>
                                        </p:cTn>
                                        <p:tgtEl>
                                          <p:spTgt spid="3">
                                            <p:txEl>
                                              <p:pRg st="2" end="2"/>
                                            </p:txEl>
                                          </p:spTgt>
                                        </p:tgtEl>
                                        <p:attrNameLst>
                                          <p:attrName>ppt_y</p:attrName>
                                        </p:attrNameLst>
                                      </p:cBhvr>
                                    </p:anim>
                                    <p:animRot by="21600000">
                                      <p:cBhvr>
                                        <p:cTn id="18" dur="400" fill="hold">
                                          <p:stCondLst>
                                            <p:cond delay="0"/>
                                          </p:stCondLst>
                                        </p:cTn>
                                        <p:tgtEl>
                                          <p:spTgt spid="3">
                                            <p:txEl>
                                              <p:pRg st="2" end="2"/>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56" presetClass="entr" presetSubtype="0" fill="hold" nodeType="clickEffect">
                                  <p:stCondLst>
                                    <p:cond delay="0"/>
                                  </p:stCondLst>
                                  <p:iterate type="lt">
                                    <p:tmPct val="10000"/>
                                  </p:iterate>
                                  <p:childTnLst>
                                    <p:set>
                                      <p:cBhvr>
                                        <p:cTn id="22" dur="1" fill="hold">
                                          <p:stCondLst>
                                            <p:cond delay="0"/>
                                          </p:stCondLst>
                                        </p:cTn>
                                        <p:tgtEl>
                                          <p:spTgt spid="3">
                                            <p:txEl>
                                              <p:pRg st="3" end="3"/>
                                            </p:txEl>
                                          </p:spTgt>
                                        </p:tgtEl>
                                        <p:attrNameLst>
                                          <p:attrName>style.visibility</p:attrName>
                                        </p:attrNameLst>
                                      </p:cBhvr>
                                      <p:to>
                                        <p:strVal val="visible"/>
                                      </p:to>
                                    </p:set>
                                    <p:anim by="(-#ppt_w*2)" calcmode="lin" valueType="num">
                                      <p:cBhvr rctx="PPT">
                                        <p:cTn id="23" dur="200" autoRev="1" fill="hold">
                                          <p:stCondLst>
                                            <p:cond delay="0"/>
                                          </p:stCondLst>
                                        </p:cTn>
                                        <p:tgtEl>
                                          <p:spTgt spid="3">
                                            <p:txEl>
                                              <p:pRg st="3" end="3"/>
                                            </p:txEl>
                                          </p:spTgt>
                                        </p:tgtEl>
                                        <p:attrNameLst>
                                          <p:attrName>ppt_w</p:attrName>
                                        </p:attrNameLst>
                                      </p:cBhvr>
                                    </p:anim>
                                    <p:anim by="(#ppt_w*0.50)" calcmode="lin" valueType="num">
                                      <p:cBhvr>
                                        <p:cTn id="24" dur="200" decel="50000" autoRev="1" fill="hold">
                                          <p:stCondLst>
                                            <p:cond delay="0"/>
                                          </p:stCondLst>
                                        </p:cTn>
                                        <p:tgtEl>
                                          <p:spTgt spid="3">
                                            <p:txEl>
                                              <p:pRg st="3" end="3"/>
                                            </p:txEl>
                                          </p:spTgt>
                                        </p:tgtEl>
                                        <p:attrNameLst>
                                          <p:attrName>ppt_x</p:attrName>
                                        </p:attrNameLst>
                                      </p:cBhvr>
                                    </p:anim>
                                    <p:anim from="(-#ppt_h/2)" to="(#ppt_y)" calcmode="lin" valueType="num">
                                      <p:cBhvr>
                                        <p:cTn id="25" dur="400" fill="hold">
                                          <p:stCondLst>
                                            <p:cond delay="0"/>
                                          </p:stCondLst>
                                        </p:cTn>
                                        <p:tgtEl>
                                          <p:spTgt spid="3">
                                            <p:txEl>
                                              <p:pRg st="3" end="3"/>
                                            </p:txEl>
                                          </p:spTgt>
                                        </p:tgtEl>
                                        <p:attrNameLst>
                                          <p:attrName>ppt_y</p:attrName>
                                        </p:attrNameLst>
                                      </p:cBhvr>
                                    </p:anim>
                                    <p:animRot by="21600000">
                                      <p:cBhvr>
                                        <p:cTn id="26" dur="400" fill="hold">
                                          <p:stCondLst>
                                            <p:cond delay="0"/>
                                          </p:stCondLst>
                                        </p:cTn>
                                        <p:tgtEl>
                                          <p:spTgt spid="3">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a:extLst>
            <a:ext uri="{FF2B5EF4-FFF2-40B4-BE49-F238E27FC236}">
              <a16:creationId xmlns:a16="http://schemas.microsoft.com/office/drawing/2014/main" id="{A0364665-7F8A-F0AE-E729-F21168D03030}"/>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1BC9CA6F-C8E8-D27E-2F5C-3AAD559A730D}"/>
              </a:ext>
            </a:extLst>
          </p:cNvPr>
          <p:cNvSpPr>
            <a:spLocks noGrp="1"/>
          </p:cNvSpPr>
          <p:nvPr>
            <p:ph type="subTitle" idx="1"/>
          </p:nvPr>
        </p:nvSpPr>
        <p:spPr>
          <a:xfrm>
            <a:off x="99391" y="99391"/>
            <a:ext cx="8945217" cy="6689035"/>
          </a:xfrm>
          <a:solidFill>
            <a:srgbClr val="FFC390"/>
          </a:solidFill>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“blameless”</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life: as king, he would be loyal to God’s covenant, purge the government and society of evil and unjust officials, and give loyalty to the Lord.</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Ps 101</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 understood God’s faithfulness and was writing this hymn from God’s perspective.</a:t>
            </a:r>
          </a:p>
          <a:p>
            <a:pPr algn="l">
              <a:tabLst>
                <a:tab pos="569913" algn="l"/>
                <a:tab pos="973138"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He knew that it was God alone who 		could make him clean again –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“whiter 		than snow”</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Ps 51:7</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with a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“clean 			heart”</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Ps 51:10</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726365750"/>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3">
                                            <p:txEl>
                                              <p:pRg st="1" end="1"/>
                                            </p:txEl>
                                          </p:spTgt>
                                        </p:tgtEl>
                                        <p:attrNameLst>
                                          <p:attrName>style.visibility</p:attrName>
                                        </p:attrNameLst>
                                      </p:cBhvr>
                                      <p:to>
                                        <p:strVal val="visible"/>
                                      </p:to>
                                    </p:set>
                                    <p:anim by="(-#ppt_w*2)" calcmode="lin" valueType="num">
                                      <p:cBhvr rctx="PPT">
                                        <p:cTn id="7" dur="200" autoRev="1" fill="hold">
                                          <p:stCondLst>
                                            <p:cond delay="0"/>
                                          </p:stCondLst>
                                        </p:cTn>
                                        <p:tgtEl>
                                          <p:spTgt spid="3">
                                            <p:txEl>
                                              <p:pRg st="1" end="1"/>
                                            </p:txEl>
                                          </p:spTgt>
                                        </p:tgtEl>
                                        <p:attrNameLst>
                                          <p:attrName>ppt_w</p:attrName>
                                        </p:attrNameLst>
                                      </p:cBhvr>
                                    </p:anim>
                                    <p:anim by="(#ppt_w*0.50)" calcmode="lin" valueType="num">
                                      <p:cBhvr>
                                        <p:cTn id="8" dur="200" decel="50000" autoRev="1" fill="hold">
                                          <p:stCondLst>
                                            <p:cond delay="0"/>
                                          </p:stCondLst>
                                        </p:cTn>
                                        <p:tgtEl>
                                          <p:spTgt spid="3">
                                            <p:txEl>
                                              <p:pRg st="1" end="1"/>
                                            </p:txEl>
                                          </p:spTgt>
                                        </p:tgtEl>
                                        <p:attrNameLst>
                                          <p:attrName>ppt_x</p:attrName>
                                        </p:attrNameLst>
                                      </p:cBhvr>
                                    </p:anim>
                                    <p:anim from="(-#ppt_h/2)" to="(#ppt_y)" calcmode="lin" valueType="num">
                                      <p:cBhvr>
                                        <p:cTn id="9" dur="400" fill="hold">
                                          <p:stCondLst>
                                            <p:cond delay="0"/>
                                          </p:stCondLst>
                                        </p:cTn>
                                        <p:tgtEl>
                                          <p:spTgt spid="3">
                                            <p:txEl>
                                              <p:pRg st="1" end="1"/>
                                            </p:txEl>
                                          </p:spTgt>
                                        </p:tgtEl>
                                        <p:attrNameLst>
                                          <p:attrName>ppt_y</p:attrName>
                                        </p:attrNameLst>
                                      </p:cBhvr>
                                    </p:anim>
                                    <p:animRot by="21600000">
                                      <p:cBhvr>
                                        <p:cTn id="10" dur="400" fill="hold">
                                          <p:stCondLst>
                                            <p:cond delay="0"/>
                                          </p:stCondLst>
                                        </p:cTn>
                                        <p:tgtEl>
                                          <p:spTgt spid="3">
                                            <p:txEl>
                                              <p:pRg st="1" end="1"/>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nodeType="clickEffect">
                                  <p:stCondLst>
                                    <p:cond delay="0"/>
                                  </p:stCondLst>
                                  <p:iterate type="lt">
                                    <p:tmPct val="10000"/>
                                  </p:iterate>
                                  <p:childTnLst>
                                    <p:set>
                                      <p:cBhvr>
                                        <p:cTn id="14" dur="1" fill="hold">
                                          <p:stCondLst>
                                            <p:cond delay="0"/>
                                          </p:stCondLst>
                                        </p:cTn>
                                        <p:tgtEl>
                                          <p:spTgt spid="3">
                                            <p:txEl>
                                              <p:pRg st="2" end="2"/>
                                            </p:txEl>
                                          </p:spTgt>
                                        </p:tgtEl>
                                        <p:attrNameLst>
                                          <p:attrName>style.visibility</p:attrName>
                                        </p:attrNameLst>
                                      </p:cBhvr>
                                      <p:to>
                                        <p:strVal val="visible"/>
                                      </p:to>
                                    </p:set>
                                    <p:anim by="(-#ppt_w*2)" calcmode="lin" valueType="num">
                                      <p:cBhvr rctx="PPT">
                                        <p:cTn id="15" dur="200" autoRev="1" fill="hold">
                                          <p:stCondLst>
                                            <p:cond delay="0"/>
                                          </p:stCondLst>
                                        </p:cTn>
                                        <p:tgtEl>
                                          <p:spTgt spid="3">
                                            <p:txEl>
                                              <p:pRg st="2" end="2"/>
                                            </p:txEl>
                                          </p:spTgt>
                                        </p:tgtEl>
                                        <p:attrNameLst>
                                          <p:attrName>ppt_w</p:attrName>
                                        </p:attrNameLst>
                                      </p:cBhvr>
                                    </p:anim>
                                    <p:anim by="(#ppt_w*0.50)" calcmode="lin" valueType="num">
                                      <p:cBhvr>
                                        <p:cTn id="16" dur="200" decel="50000" autoRev="1" fill="hold">
                                          <p:stCondLst>
                                            <p:cond delay="0"/>
                                          </p:stCondLst>
                                        </p:cTn>
                                        <p:tgtEl>
                                          <p:spTgt spid="3">
                                            <p:txEl>
                                              <p:pRg st="2" end="2"/>
                                            </p:txEl>
                                          </p:spTgt>
                                        </p:tgtEl>
                                        <p:attrNameLst>
                                          <p:attrName>ppt_x</p:attrName>
                                        </p:attrNameLst>
                                      </p:cBhvr>
                                    </p:anim>
                                    <p:anim from="(-#ppt_h/2)" to="(#ppt_y)" calcmode="lin" valueType="num">
                                      <p:cBhvr>
                                        <p:cTn id="17" dur="400" fill="hold">
                                          <p:stCondLst>
                                            <p:cond delay="0"/>
                                          </p:stCondLst>
                                        </p:cTn>
                                        <p:tgtEl>
                                          <p:spTgt spid="3">
                                            <p:txEl>
                                              <p:pRg st="2" end="2"/>
                                            </p:txEl>
                                          </p:spTgt>
                                        </p:tgtEl>
                                        <p:attrNameLst>
                                          <p:attrName>ppt_y</p:attrName>
                                        </p:attrNameLst>
                                      </p:cBhvr>
                                    </p:anim>
                                    <p:animRot by="21600000">
                                      <p:cBhvr>
                                        <p:cTn id="18" dur="400" fill="hold">
                                          <p:stCondLst>
                                            <p:cond delay="0"/>
                                          </p:stCondLst>
                                        </p:cTn>
                                        <p:tgtEl>
                                          <p:spTgt spid="3">
                                            <p:txEl>
                                              <p:pRg st="2" end="2"/>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56" presetClass="entr" presetSubtype="0" fill="hold" nodeType="clickEffect">
                                  <p:stCondLst>
                                    <p:cond delay="0"/>
                                  </p:stCondLst>
                                  <p:iterate type="lt">
                                    <p:tmPct val="10000"/>
                                  </p:iterate>
                                  <p:childTnLst>
                                    <p:set>
                                      <p:cBhvr>
                                        <p:cTn id="22" dur="1" fill="hold">
                                          <p:stCondLst>
                                            <p:cond delay="0"/>
                                          </p:stCondLst>
                                        </p:cTn>
                                        <p:tgtEl>
                                          <p:spTgt spid="3">
                                            <p:txEl>
                                              <p:pRg st="3" end="3"/>
                                            </p:txEl>
                                          </p:spTgt>
                                        </p:tgtEl>
                                        <p:attrNameLst>
                                          <p:attrName>style.visibility</p:attrName>
                                        </p:attrNameLst>
                                      </p:cBhvr>
                                      <p:to>
                                        <p:strVal val="visible"/>
                                      </p:to>
                                    </p:set>
                                    <p:anim by="(-#ppt_w*2)" calcmode="lin" valueType="num">
                                      <p:cBhvr rctx="PPT">
                                        <p:cTn id="23" dur="200" autoRev="1" fill="hold">
                                          <p:stCondLst>
                                            <p:cond delay="0"/>
                                          </p:stCondLst>
                                        </p:cTn>
                                        <p:tgtEl>
                                          <p:spTgt spid="3">
                                            <p:txEl>
                                              <p:pRg st="3" end="3"/>
                                            </p:txEl>
                                          </p:spTgt>
                                        </p:tgtEl>
                                        <p:attrNameLst>
                                          <p:attrName>ppt_w</p:attrName>
                                        </p:attrNameLst>
                                      </p:cBhvr>
                                    </p:anim>
                                    <p:anim by="(#ppt_w*0.50)" calcmode="lin" valueType="num">
                                      <p:cBhvr>
                                        <p:cTn id="24" dur="200" decel="50000" autoRev="1" fill="hold">
                                          <p:stCondLst>
                                            <p:cond delay="0"/>
                                          </p:stCondLst>
                                        </p:cTn>
                                        <p:tgtEl>
                                          <p:spTgt spid="3">
                                            <p:txEl>
                                              <p:pRg st="3" end="3"/>
                                            </p:txEl>
                                          </p:spTgt>
                                        </p:tgtEl>
                                        <p:attrNameLst>
                                          <p:attrName>ppt_x</p:attrName>
                                        </p:attrNameLst>
                                      </p:cBhvr>
                                    </p:anim>
                                    <p:anim from="(-#ppt_h/2)" to="(#ppt_y)" calcmode="lin" valueType="num">
                                      <p:cBhvr>
                                        <p:cTn id="25" dur="400" fill="hold">
                                          <p:stCondLst>
                                            <p:cond delay="0"/>
                                          </p:stCondLst>
                                        </p:cTn>
                                        <p:tgtEl>
                                          <p:spTgt spid="3">
                                            <p:txEl>
                                              <p:pRg st="3" end="3"/>
                                            </p:txEl>
                                          </p:spTgt>
                                        </p:tgtEl>
                                        <p:attrNameLst>
                                          <p:attrName>ppt_y</p:attrName>
                                        </p:attrNameLst>
                                      </p:cBhvr>
                                    </p:anim>
                                    <p:animRot by="21600000">
                                      <p:cBhvr>
                                        <p:cTn id="26" dur="400" fill="hold">
                                          <p:stCondLst>
                                            <p:cond delay="0"/>
                                          </p:stCondLst>
                                        </p:cTn>
                                        <p:tgtEl>
                                          <p:spTgt spid="3">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a:extLst>
            <a:ext uri="{FF2B5EF4-FFF2-40B4-BE49-F238E27FC236}">
              <a16:creationId xmlns:a16="http://schemas.microsoft.com/office/drawing/2014/main" id="{CF2B3A9A-7051-0DF5-CC87-5A8B7F0E7CDA}"/>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671C06D9-0D1C-E03C-96C0-684529B9D6F8}"/>
              </a:ext>
            </a:extLst>
          </p:cNvPr>
          <p:cNvSpPr>
            <a:spLocks noGrp="1"/>
          </p:cNvSpPr>
          <p:nvPr>
            <p:ph type="subTitle" idx="1"/>
          </p:nvPr>
        </p:nvSpPr>
        <p:spPr>
          <a:xfrm>
            <a:off x="99391" y="99391"/>
            <a:ext cx="8945217" cy="6689035"/>
          </a:xfrm>
          <a:solidFill>
            <a:srgbClr val="FFC390"/>
          </a:solidFill>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SIMILARLY, THROUGH THE DEATH AND RESURRECTION OF JESUS CHRIST, WE ALSO ARE MADE CLEAN AND RIGHTEOUS.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Heb 10:21-22</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Rom 5:18-19</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2Cor 5:21</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19913457"/>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3">
                                            <p:txEl>
                                              <p:pRg st="1" end="1"/>
                                            </p:txEl>
                                          </p:spTgt>
                                        </p:tgtEl>
                                        <p:attrNameLst>
                                          <p:attrName>style.visibility</p:attrName>
                                        </p:attrNameLst>
                                      </p:cBhvr>
                                      <p:to>
                                        <p:strVal val="visible"/>
                                      </p:to>
                                    </p:set>
                                    <p:anim by="(-#ppt_w*2)" calcmode="lin" valueType="num">
                                      <p:cBhvr rctx="PPT">
                                        <p:cTn id="7" dur="200" autoRev="1" fill="hold">
                                          <p:stCondLst>
                                            <p:cond delay="0"/>
                                          </p:stCondLst>
                                        </p:cTn>
                                        <p:tgtEl>
                                          <p:spTgt spid="3">
                                            <p:txEl>
                                              <p:pRg st="1" end="1"/>
                                            </p:txEl>
                                          </p:spTgt>
                                        </p:tgtEl>
                                        <p:attrNameLst>
                                          <p:attrName>ppt_w</p:attrName>
                                        </p:attrNameLst>
                                      </p:cBhvr>
                                    </p:anim>
                                    <p:anim by="(#ppt_w*0.50)" calcmode="lin" valueType="num">
                                      <p:cBhvr>
                                        <p:cTn id="8" dur="200" decel="50000" autoRev="1" fill="hold">
                                          <p:stCondLst>
                                            <p:cond delay="0"/>
                                          </p:stCondLst>
                                        </p:cTn>
                                        <p:tgtEl>
                                          <p:spTgt spid="3">
                                            <p:txEl>
                                              <p:pRg st="1" end="1"/>
                                            </p:txEl>
                                          </p:spTgt>
                                        </p:tgtEl>
                                        <p:attrNameLst>
                                          <p:attrName>ppt_x</p:attrName>
                                        </p:attrNameLst>
                                      </p:cBhvr>
                                    </p:anim>
                                    <p:anim from="(-#ppt_h/2)" to="(#ppt_y)" calcmode="lin" valueType="num">
                                      <p:cBhvr>
                                        <p:cTn id="9" dur="400" fill="hold">
                                          <p:stCondLst>
                                            <p:cond delay="0"/>
                                          </p:stCondLst>
                                        </p:cTn>
                                        <p:tgtEl>
                                          <p:spTgt spid="3">
                                            <p:txEl>
                                              <p:pRg st="1" end="1"/>
                                            </p:txEl>
                                          </p:spTgt>
                                        </p:tgtEl>
                                        <p:attrNameLst>
                                          <p:attrName>ppt_y</p:attrName>
                                        </p:attrNameLst>
                                      </p:cBhvr>
                                    </p:anim>
                                    <p:animRot by="21600000">
                                      <p:cBhvr>
                                        <p:cTn id="10" dur="400" fill="hold">
                                          <p:stCondLst>
                                            <p:cond delay="0"/>
                                          </p:stCondLst>
                                        </p:cTn>
                                        <p:tgtEl>
                                          <p:spTgt spid="3">
                                            <p:txEl>
                                              <p:pRg st="1" end="1"/>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nodeType="clickEffect">
                                  <p:stCondLst>
                                    <p:cond delay="0"/>
                                  </p:stCondLst>
                                  <p:iterate type="lt">
                                    <p:tmPct val="10000"/>
                                  </p:iterate>
                                  <p:childTnLst>
                                    <p:set>
                                      <p:cBhvr>
                                        <p:cTn id="14" dur="1" fill="hold">
                                          <p:stCondLst>
                                            <p:cond delay="0"/>
                                          </p:stCondLst>
                                        </p:cTn>
                                        <p:tgtEl>
                                          <p:spTgt spid="3">
                                            <p:txEl>
                                              <p:pRg st="2" end="2"/>
                                            </p:txEl>
                                          </p:spTgt>
                                        </p:tgtEl>
                                        <p:attrNameLst>
                                          <p:attrName>style.visibility</p:attrName>
                                        </p:attrNameLst>
                                      </p:cBhvr>
                                      <p:to>
                                        <p:strVal val="visible"/>
                                      </p:to>
                                    </p:set>
                                    <p:anim by="(-#ppt_w*2)" calcmode="lin" valueType="num">
                                      <p:cBhvr rctx="PPT">
                                        <p:cTn id="15" dur="200" autoRev="1" fill="hold">
                                          <p:stCondLst>
                                            <p:cond delay="0"/>
                                          </p:stCondLst>
                                        </p:cTn>
                                        <p:tgtEl>
                                          <p:spTgt spid="3">
                                            <p:txEl>
                                              <p:pRg st="2" end="2"/>
                                            </p:txEl>
                                          </p:spTgt>
                                        </p:tgtEl>
                                        <p:attrNameLst>
                                          <p:attrName>ppt_w</p:attrName>
                                        </p:attrNameLst>
                                      </p:cBhvr>
                                    </p:anim>
                                    <p:anim by="(#ppt_w*0.50)" calcmode="lin" valueType="num">
                                      <p:cBhvr>
                                        <p:cTn id="16" dur="200" decel="50000" autoRev="1" fill="hold">
                                          <p:stCondLst>
                                            <p:cond delay="0"/>
                                          </p:stCondLst>
                                        </p:cTn>
                                        <p:tgtEl>
                                          <p:spTgt spid="3">
                                            <p:txEl>
                                              <p:pRg st="2" end="2"/>
                                            </p:txEl>
                                          </p:spTgt>
                                        </p:tgtEl>
                                        <p:attrNameLst>
                                          <p:attrName>ppt_x</p:attrName>
                                        </p:attrNameLst>
                                      </p:cBhvr>
                                    </p:anim>
                                    <p:anim from="(-#ppt_h/2)" to="(#ppt_y)" calcmode="lin" valueType="num">
                                      <p:cBhvr>
                                        <p:cTn id="17" dur="400" fill="hold">
                                          <p:stCondLst>
                                            <p:cond delay="0"/>
                                          </p:stCondLst>
                                        </p:cTn>
                                        <p:tgtEl>
                                          <p:spTgt spid="3">
                                            <p:txEl>
                                              <p:pRg st="2" end="2"/>
                                            </p:txEl>
                                          </p:spTgt>
                                        </p:tgtEl>
                                        <p:attrNameLst>
                                          <p:attrName>ppt_y</p:attrName>
                                        </p:attrNameLst>
                                      </p:cBhvr>
                                    </p:anim>
                                    <p:animRot by="21600000">
                                      <p:cBhvr>
                                        <p:cTn id="18" dur="400" fill="hold">
                                          <p:stCondLst>
                                            <p:cond delay="0"/>
                                          </p:stCondLst>
                                        </p:cTn>
                                        <p:tgtEl>
                                          <p:spTgt spid="3">
                                            <p:txEl>
                                              <p:pRg st="2" end="2"/>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56" presetClass="entr" presetSubtype="0" fill="hold" nodeType="clickEffect">
                                  <p:stCondLst>
                                    <p:cond delay="0"/>
                                  </p:stCondLst>
                                  <p:iterate type="lt">
                                    <p:tmPct val="10000"/>
                                  </p:iterate>
                                  <p:childTnLst>
                                    <p:set>
                                      <p:cBhvr>
                                        <p:cTn id="22" dur="1" fill="hold">
                                          <p:stCondLst>
                                            <p:cond delay="0"/>
                                          </p:stCondLst>
                                        </p:cTn>
                                        <p:tgtEl>
                                          <p:spTgt spid="3">
                                            <p:txEl>
                                              <p:pRg st="3" end="3"/>
                                            </p:txEl>
                                          </p:spTgt>
                                        </p:tgtEl>
                                        <p:attrNameLst>
                                          <p:attrName>style.visibility</p:attrName>
                                        </p:attrNameLst>
                                      </p:cBhvr>
                                      <p:to>
                                        <p:strVal val="visible"/>
                                      </p:to>
                                    </p:set>
                                    <p:anim by="(-#ppt_w*2)" calcmode="lin" valueType="num">
                                      <p:cBhvr rctx="PPT">
                                        <p:cTn id="23" dur="200" autoRev="1" fill="hold">
                                          <p:stCondLst>
                                            <p:cond delay="0"/>
                                          </p:stCondLst>
                                        </p:cTn>
                                        <p:tgtEl>
                                          <p:spTgt spid="3">
                                            <p:txEl>
                                              <p:pRg st="3" end="3"/>
                                            </p:txEl>
                                          </p:spTgt>
                                        </p:tgtEl>
                                        <p:attrNameLst>
                                          <p:attrName>ppt_w</p:attrName>
                                        </p:attrNameLst>
                                      </p:cBhvr>
                                    </p:anim>
                                    <p:anim by="(#ppt_w*0.50)" calcmode="lin" valueType="num">
                                      <p:cBhvr>
                                        <p:cTn id="24" dur="200" decel="50000" autoRev="1" fill="hold">
                                          <p:stCondLst>
                                            <p:cond delay="0"/>
                                          </p:stCondLst>
                                        </p:cTn>
                                        <p:tgtEl>
                                          <p:spTgt spid="3">
                                            <p:txEl>
                                              <p:pRg st="3" end="3"/>
                                            </p:txEl>
                                          </p:spTgt>
                                        </p:tgtEl>
                                        <p:attrNameLst>
                                          <p:attrName>ppt_x</p:attrName>
                                        </p:attrNameLst>
                                      </p:cBhvr>
                                    </p:anim>
                                    <p:anim from="(-#ppt_h/2)" to="(#ppt_y)" calcmode="lin" valueType="num">
                                      <p:cBhvr>
                                        <p:cTn id="25" dur="400" fill="hold">
                                          <p:stCondLst>
                                            <p:cond delay="0"/>
                                          </p:stCondLst>
                                        </p:cTn>
                                        <p:tgtEl>
                                          <p:spTgt spid="3">
                                            <p:txEl>
                                              <p:pRg st="3" end="3"/>
                                            </p:txEl>
                                          </p:spTgt>
                                        </p:tgtEl>
                                        <p:attrNameLst>
                                          <p:attrName>ppt_y</p:attrName>
                                        </p:attrNameLst>
                                      </p:cBhvr>
                                    </p:anim>
                                    <p:animRot by="21600000">
                                      <p:cBhvr>
                                        <p:cTn id="26" dur="400" fill="hold">
                                          <p:stCondLst>
                                            <p:cond delay="0"/>
                                          </p:stCondLst>
                                        </p:cTn>
                                        <p:tgtEl>
                                          <p:spTgt spid="3">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a:extLst>
            <a:ext uri="{FF2B5EF4-FFF2-40B4-BE49-F238E27FC236}">
              <a16:creationId xmlns:a16="http://schemas.microsoft.com/office/drawing/2014/main" id="{84F77FFA-9C51-3DAC-1E1E-001F03913DCA}"/>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CBDF4B62-AA65-A426-4861-CB3A2B78AF83}"/>
              </a:ext>
            </a:extLst>
          </p:cNvPr>
          <p:cNvSpPr>
            <a:spLocks noGrp="1"/>
          </p:cNvSpPr>
          <p:nvPr>
            <p:ph type="subTitle" idx="1"/>
          </p:nvPr>
        </p:nvSpPr>
        <p:spPr>
          <a:xfrm>
            <a:off x="99391" y="99391"/>
            <a:ext cx="8945217" cy="6689035"/>
          </a:xfrm>
          <a:solidFill>
            <a:srgbClr val="FFC390"/>
          </a:solidFill>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Upon salvation, God replaces our sin 					with Christ’s purity as we are robed in 					His righteousness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Isa 61:10</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so that 					when God sees us, He no longer sees 					our sin but instead the righteousness 					of Christ that has become ours.</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25</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 believed God, was considered 					righteous by faith, and desired to 						please the Lord and be obedient to 						His commands.</a:t>
            </a:r>
          </a:p>
        </p:txBody>
      </p:sp>
    </p:spTree>
    <p:extLst>
      <p:ext uri="{BB962C8B-B14F-4D97-AF65-F5344CB8AC3E}">
        <p14:creationId xmlns:p14="http://schemas.microsoft.com/office/powerpoint/2010/main" val="1447687870"/>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3">
                                            <p:txEl>
                                              <p:pRg st="1" end="1"/>
                                            </p:txEl>
                                          </p:spTgt>
                                        </p:tgtEl>
                                        <p:attrNameLst>
                                          <p:attrName>style.visibility</p:attrName>
                                        </p:attrNameLst>
                                      </p:cBhvr>
                                      <p:to>
                                        <p:strVal val="visible"/>
                                      </p:to>
                                    </p:set>
                                    <p:anim by="(-#ppt_w*2)" calcmode="lin" valueType="num">
                                      <p:cBhvr rctx="PPT">
                                        <p:cTn id="7" dur="200" autoRev="1" fill="hold">
                                          <p:stCondLst>
                                            <p:cond delay="0"/>
                                          </p:stCondLst>
                                        </p:cTn>
                                        <p:tgtEl>
                                          <p:spTgt spid="3">
                                            <p:txEl>
                                              <p:pRg st="1" end="1"/>
                                            </p:txEl>
                                          </p:spTgt>
                                        </p:tgtEl>
                                        <p:attrNameLst>
                                          <p:attrName>ppt_w</p:attrName>
                                        </p:attrNameLst>
                                      </p:cBhvr>
                                    </p:anim>
                                    <p:anim by="(#ppt_w*0.50)" calcmode="lin" valueType="num">
                                      <p:cBhvr>
                                        <p:cTn id="8" dur="200" decel="50000" autoRev="1" fill="hold">
                                          <p:stCondLst>
                                            <p:cond delay="0"/>
                                          </p:stCondLst>
                                        </p:cTn>
                                        <p:tgtEl>
                                          <p:spTgt spid="3">
                                            <p:txEl>
                                              <p:pRg st="1" end="1"/>
                                            </p:txEl>
                                          </p:spTgt>
                                        </p:tgtEl>
                                        <p:attrNameLst>
                                          <p:attrName>ppt_x</p:attrName>
                                        </p:attrNameLst>
                                      </p:cBhvr>
                                    </p:anim>
                                    <p:anim from="(-#ppt_h/2)" to="(#ppt_y)" calcmode="lin" valueType="num">
                                      <p:cBhvr>
                                        <p:cTn id="9" dur="400" fill="hold">
                                          <p:stCondLst>
                                            <p:cond delay="0"/>
                                          </p:stCondLst>
                                        </p:cTn>
                                        <p:tgtEl>
                                          <p:spTgt spid="3">
                                            <p:txEl>
                                              <p:pRg st="1" end="1"/>
                                            </p:txEl>
                                          </p:spTgt>
                                        </p:tgtEl>
                                        <p:attrNameLst>
                                          <p:attrName>ppt_y</p:attrName>
                                        </p:attrNameLst>
                                      </p:cBhvr>
                                    </p:anim>
                                    <p:animRot by="21600000">
                                      <p:cBhvr>
                                        <p:cTn id="10" dur="400" fill="hold">
                                          <p:stCondLst>
                                            <p:cond delay="0"/>
                                          </p:stCondLst>
                                        </p:cTn>
                                        <p:tgtEl>
                                          <p:spTgt spid="3">
                                            <p:txEl>
                                              <p:pRg st="1" end="1"/>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nodeType="clickEffect">
                                  <p:stCondLst>
                                    <p:cond delay="0"/>
                                  </p:stCondLst>
                                  <p:iterate type="lt">
                                    <p:tmPct val="10000"/>
                                  </p:iterate>
                                  <p:childTnLst>
                                    <p:set>
                                      <p:cBhvr>
                                        <p:cTn id="14" dur="1" fill="hold">
                                          <p:stCondLst>
                                            <p:cond delay="0"/>
                                          </p:stCondLst>
                                        </p:cTn>
                                        <p:tgtEl>
                                          <p:spTgt spid="3">
                                            <p:txEl>
                                              <p:pRg st="2" end="2"/>
                                            </p:txEl>
                                          </p:spTgt>
                                        </p:tgtEl>
                                        <p:attrNameLst>
                                          <p:attrName>style.visibility</p:attrName>
                                        </p:attrNameLst>
                                      </p:cBhvr>
                                      <p:to>
                                        <p:strVal val="visible"/>
                                      </p:to>
                                    </p:set>
                                    <p:anim by="(-#ppt_w*2)" calcmode="lin" valueType="num">
                                      <p:cBhvr rctx="PPT">
                                        <p:cTn id="15" dur="200" autoRev="1" fill="hold">
                                          <p:stCondLst>
                                            <p:cond delay="0"/>
                                          </p:stCondLst>
                                        </p:cTn>
                                        <p:tgtEl>
                                          <p:spTgt spid="3">
                                            <p:txEl>
                                              <p:pRg st="2" end="2"/>
                                            </p:txEl>
                                          </p:spTgt>
                                        </p:tgtEl>
                                        <p:attrNameLst>
                                          <p:attrName>ppt_w</p:attrName>
                                        </p:attrNameLst>
                                      </p:cBhvr>
                                    </p:anim>
                                    <p:anim by="(#ppt_w*0.50)" calcmode="lin" valueType="num">
                                      <p:cBhvr>
                                        <p:cTn id="16" dur="200" decel="50000" autoRev="1" fill="hold">
                                          <p:stCondLst>
                                            <p:cond delay="0"/>
                                          </p:stCondLst>
                                        </p:cTn>
                                        <p:tgtEl>
                                          <p:spTgt spid="3">
                                            <p:txEl>
                                              <p:pRg st="2" end="2"/>
                                            </p:txEl>
                                          </p:spTgt>
                                        </p:tgtEl>
                                        <p:attrNameLst>
                                          <p:attrName>ppt_x</p:attrName>
                                        </p:attrNameLst>
                                      </p:cBhvr>
                                    </p:anim>
                                    <p:anim from="(-#ppt_h/2)" to="(#ppt_y)" calcmode="lin" valueType="num">
                                      <p:cBhvr>
                                        <p:cTn id="17" dur="400" fill="hold">
                                          <p:stCondLst>
                                            <p:cond delay="0"/>
                                          </p:stCondLst>
                                        </p:cTn>
                                        <p:tgtEl>
                                          <p:spTgt spid="3">
                                            <p:txEl>
                                              <p:pRg st="2" end="2"/>
                                            </p:txEl>
                                          </p:spTgt>
                                        </p:tgtEl>
                                        <p:attrNameLst>
                                          <p:attrName>ppt_y</p:attrName>
                                        </p:attrNameLst>
                                      </p:cBhvr>
                                    </p:anim>
                                    <p:animRot by="21600000">
                                      <p:cBhvr>
                                        <p:cTn id="18" dur="400" fill="hold">
                                          <p:stCondLst>
                                            <p:cond delay="0"/>
                                          </p:stCondLst>
                                        </p:cTn>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a:extLst>
            <a:ext uri="{FF2B5EF4-FFF2-40B4-BE49-F238E27FC236}">
              <a16:creationId xmlns:a16="http://schemas.microsoft.com/office/drawing/2014/main" id="{6048E378-3B66-510A-27C9-38DFAFDAF413}"/>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674E9354-0CD0-B06C-7A0E-0A0968888FE6}"/>
              </a:ext>
            </a:extLst>
          </p:cNvPr>
          <p:cNvSpPr>
            <a:spLocks noGrp="1"/>
          </p:cNvSpPr>
          <p:nvPr>
            <p:ph type="subTitle" idx="1"/>
          </p:nvPr>
        </p:nvSpPr>
        <p:spPr>
          <a:xfrm>
            <a:off x="99391" y="99391"/>
            <a:ext cx="8945217" cy="6689035"/>
          </a:xfrm>
          <a:solidFill>
            <a:srgbClr val="FFC390"/>
          </a:solidFill>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God’s rewards are an evidence of both His being gracious and His being just.</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Hence, His rewarding us is not 							payback for anything we do.</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It is also His way of encouraging us 					to continue in our fervent pursuit of 					righteousness before Him, our 						loving obedience and our joyful 						service to Him.</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68233319"/>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3">
                                            <p:txEl>
                                              <p:pRg st="1" end="1"/>
                                            </p:txEl>
                                          </p:spTgt>
                                        </p:tgtEl>
                                        <p:attrNameLst>
                                          <p:attrName>style.visibility</p:attrName>
                                        </p:attrNameLst>
                                      </p:cBhvr>
                                      <p:to>
                                        <p:strVal val="visible"/>
                                      </p:to>
                                    </p:set>
                                    <p:anim by="(-#ppt_w*2)" calcmode="lin" valueType="num">
                                      <p:cBhvr rctx="PPT">
                                        <p:cTn id="7" dur="200" autoRev="1" fill="hold">
                                          <p:stCondLst>
                                            <p:cond delay="0"/>
                                          </p:stCondLst>
                                        </p:cTn>
                                        <p:tgtEl>
                                          <p:spTgt spid="3">
                                            <p:txEl>
                                              <p:pRg st="1" end="1"/>
                                            </p:txEl>
                                          </p:spTgt>
                                        </p:tgtEl>
                                        <p:attrNameLst>
                                          <p:attrName>ppt_w</p:attrName>
                                        </p:attrNameLst>
                                      </p:cBhvr>
                                    </p:anim>
                                    <p:anim by="(#ppt_w*0.50)" calcmode="lin" valueType="num">
                                      <p:cBhvr>
                                        <p:cTn id="8" dur="200" decel="50000" autoRev="1" fill="hold">
                                          <p:stCondLst>
                                            <p:cond delay="0"/>
                                          </p:stCondLst>
                                        </p:cTn>
                                        <p:tgtEl>
                                          <p:spTgt spid="3">
                                            <p:txEl>
                                              <p:pRg st="1" end="1"/>
                                            </p:txEl>
                                          </p:spTgt>
                                        </p:tgtEl>
                                        <p:attrNameLst>
                                          <p:attrName>ppt_x</p:attrName>
                                        </p:attrNameLst>
                                      </p:cBhvr>
                                    </p:anim>
                                    <p:anim from="(-#ppt_h/2)" to="(#ppt_y)" calcmode="lin" valueType="num">
                                      <p:cBhvr>
                                        <p:cTn id="9" dur="400" fill="hold">
                                          <p:stCondLst>
                                            <p:cond delay="0"/>
                                          </p:stCondLst>
                                        </p:cTn>
                                        <p:tgtEl>
                                          <p:spTgt spid="3">
                                            <p:txEl>
                                              <p:pRg st="1" end="1"/>
                                            </p:txEl>
                                          </p:spTgt>
                                        </p:tgtEl>
                                        <p:attrNameLst>
                                          <p:attrName>ppt_y</p:attrName>
                                        </p:attrNameLst>
                                      </p:cBhvr>
                                    </p:anim>
                                    <p:animRot by="21600000">
                                      <p:cBhvr>
                                        <p:cTn id="10" dur="400" fill="hold">
                                          <p:stCondLst>
                                            <p:cond delay="0"/>
                                          </p:stCondLst>
                                        </p:cTn>
                                        <p:tgtEl>
                                          <p:spTgt spid="3">
                                            <p:txEl>
                                              <p:pRg st="1" end="1"/>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nodeType="clickEffect">
                                  <p:stCondLst>
                                    <p:cond delay="0"/>
                                  </p:stCondLst>
                                  <p:iterate type="lt">
                                    <p:tmPct val="10000"/>
                                  </p:iterate>
                                  <p:childTnLst>
                                    <p:set>
                                      <p:cBhvr>
                                        <p:cTn id="14" dur="1" fill="hold">
                                          <p:stCondLst>
                                            <p:cond delay="0"/>
                                          </p:stCondLst>
                                        </p:cTn>
                                        <p:tgtEl>
                                          <p:spTgt spid="3">
                                            <p:txEl>
                                              <p:pRg st="2" end="2"/>
                                            </p:txEl>
                                          </p:spTgt>
                                        </p:tgtEl>
                                        <p:attrNameLst>
                                          <p:attrName>style.visibility</p:attrName>
                                        </p:attrNameLst>
                                      </p:cBhvr>
                                      <p:to>
                                        <p:strVal val="visible"/>
                                      </p:to>
                                    </p:set>
                                    <p:anim by="(-#ppt_w*2)" calcmode="lin" valueType="num">
                                      <p:cBhvr rctx="PPT">
                                        <p:cTn id="15" dur="200" autoRev="1" fill="hold">
                                          <p:stCondLst>
                                            <p:cond delay="0"/>
                                          </p:stCondLst>
                                        </p:cTn>
                                        <p:tgtEl>
                                          <p:spTgt spid="3">
                                            <p:txEl>
                                              <p:pRg st="2" end="2"/>
                                            </p:txEl>
                                          </p:spTgt>
                                        </p:tgtEl>
                                        <p:attrNameLst>
                                          <p:attrName>ppt_w</p:attrName>
                                        </p:attrNameLst>
                                      </p:cBhvr>
                                    </p:anim>
                                    <p:anim by="(#ppt_w*0.50)" calcmode="lin" valueType="num">
                                      <p:cBhvr>
                                        <p:cTn id="16" dur="200" decel="50000" autoRev="1" fill="hold">
                                          <p:stCondLst>
                                            <p:cond delay="0"/>
                                          </p:stCondLst>
                                        </p:cTn>
                                        <p:tgtEl>
                                          <p:spTgt spid="3">
                                            <p:txEl>
                                              <p:pRg st="2" end="2"/>
                                            </p:txEl>
                                          </p:spTgt>
                                        </p:tgtEl>
                                        <p:attrNameLst>
                                          <p:attrName>ppt_x</p:attrName>
                                        </p:attrNameLst>
                                      </p:cBhvr>
                                    </p:anim>
                                    <p:anim from="(-#ppt_h/2)" to="(#ppt_y)" calcmode="lin" valueType="num">
                                      <p:cBhvr>
                                        <p:cTn id="17" dur="400" fill="hold">
                                          <p:stCondLst>
                                            <p:cond delay="0"/>
                                          </p:stCondLst>
                                        </p:cTn>
                                        <p:tgtEl>
                                          <p:spTgt spid="3">
                                            <p:txEl>
                                              <p:pRg st="2" end="2"/>
                                            </p:txEl>
                                          </p:spTgt>
                                        </p:tgtEl>
                                        <p:attrNameLst>
                                          <p:attrName>ppt_y</p:attrName>
                                        </p:attrNameLst>
                                      </p:cBhvr>
                                    </p:anim>
                                    <p:animRot by="21600000">
                                      <p:cBhvr>
                                        <p:cTn id="18" dur="400" fill="hold">
                                          <p:stCondLst>
                                            <p:cond delay="0"/>
                                          </p:stCondLst>
                                        </p:cTn>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a:extLst>
            <a:ext uri="{FF2B5EF4-FFF2-40B4-BE49-F238E27FC236}">
              <a16:creationId xmlns:a16="http://schemas.microsoft.com/office/drawing/2014/main" id="{35ADB6A7-31FB-E845-DB80-FD9DBBC088B1}"/>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46548591-5EAE-ADE4-E69E-8A6571923740}"/>
              </a:ext>
            </a:extLst>
          </p:cNvPr>
          <p:cNvSpPr>
            <a:spLocks noGrp="1"/>
          </p:cNvSpPr>
          <p:nvPr>
            <p:ph type="subTitle" idx="1"/>
          </p:nvPr>
        </p:nvSpPr>
        <p:spPr>
          <a:xfrm>
            <a:off x="99391" y="99391"/>
            <a:ext cx="8945217" cy="6689035"/>
          </a:xfrm>
          <a:solidFill>
            <a:srgbClr val="FFC390"/>
          </a:solidFill>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7. David’s Reward (vv. 21-25)</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21-25</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21</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David makes his point: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 rewarded him according his righteousness.</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 believed that God would deal with people according to their conduct, punishing the wicked and blessing the righteous (Deut 30:15-20).</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Self-righteous bragging? A meritorious 					basis for divine favor?</a:t>
            </a:r>
            <a:endParaRPr lang="en-PH" dirty="0"/>
          </a:p>
        </p:txBody>
      </p:sp>
    </p:spTree>
    <p:extLst>
      <p:ext uri="{BB962C8B-B14F-4D97-AF65-F5344CB8AC3E}">
        <p14:creationId xmlns:p14="http://schemas.microsoft.com/office/powerpoint/2010/main" val="1462157094"/>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3">
                                            <p:txEl>
                                              <p:pRg st="1" end="1"/>
                                            </p:txEl>
                                          </p:spTgt>
                                        </p:tgtEl>
                                        <p:attrNameLst>
                                          <p:attrName>style.visibility</p:attrName>
                                        </p:attrNameLst>
                                      </p:cBhvr>
                                      <p:to>
                                        <p:strVal val="visible"/>
                                      </p:to>
                                    </p:set>
                                    <p:anim by="(-#ppt_w*2)" calcmode="lin" valueType="num">
                                      <p:cBhvr rctx="PPT">
                                        <p:cTn id="7" dur="200" autoRev="1" fill="hold">
                                          <p:stCondLst>
                                            <p:cond delay="0"/>
                                          </p:stCondLst>
                                        </p:cTn>
                                        <p:tgtEl>
                                          <p:spTgt spid="3">
                                            <p:txEl>
                                              <p:pRg st="1" end="1"/>
                                            </p:txEl>
                                          </p:spTgt>
                                        </p:tgtEl>
                                        <p:attrNameLst>
                                          <p:attrName>ppt_w</p:attrName>
                                        </p:attrNameLst>
                                      </p:cBhvr>
                                    </p:anim>
                                    <p:anim by="(#ppt_w*0.50)" calcmode="lin" valueType="num">
                                      <p:cBhvr>
                                        <p:cTn id="8" dur="200" decel="50000" autoRev="1" fill="hold">
                                          <p:stCondLst>
                                            <p:cond delay="0"/>
                                          </p:stCondLst>
                                        </p:cTn>
                                        <p:tgtEl>
                                          <p:spTgt spid="3">
                                            <p:txEl>
                                              <p:pRg st="1" end="1"/>
                                            </p:txEl>
                                          </p:spTgt>
                                        </p:tgtEl>
                                        <p:attrNameLst>
                                          <p:attrName>ppt_x</p:attrName>
                                        </p:attrNameLst>
                                      </p:cBhvr>
                                    </p:anim>
                                    <p:anim from="(-#ppt_h/2)" to="(#ppt_y)" calcmode="lin" valueType="num">
                                      <p:cBhvr>
                                        <p:cTn id="9" dur="400" fill="hold">
                                          <p:stCondLst>
                                            <p:cond delay="0"/>
                                          </p:stCondLst>
                                        </p:cTn>
                                        <p:tgtEl>
                                          <p:spTgt spid="3">
                                            <p:txEl>
                                              <p:pRg st="1" end="1"/>
                                            </p:txEl>
                                          </p:spTgt>
                                        </p:tgtEl>
                                        <p:attrNameLst>
                                          <p:attrName>ppt_y</p:attrName>
                                        </p:attrNameLst>
                                      </p:cBhvr>
                                    </p:anim>
                                    <p:animRot by="21600000">
                                      <p:cBhvr>
                                        <p:cTn id="10" dur="400" fill="hold">
                                          <p:stCondLst>
                                            <p:cond delay="0"/>
                                          </p:stCondLst>
                                        </p:cTn>
                                        <p:tgtEl>
                                          <p:spTgt spid="3">
                                            <p:txEl>
                                              <p:pRg st="1" end="1"/>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nodeType="clickEffect">
                                  <p:stCondLst>
                                    <p:cond delay="0"/>
                                  </p:stCondLst>
                                  <p:iterate type="lt">
                                    <p:tmPct val="10000"/>
                                  </p:iterate>
                                  <p:childTnLst>
                                    <p:set>
                                      <p:cBhvr>
                                        <p:cTn id="14" dur="1" fill="hold">
                                          <p:stCondLst>
                                            <p:cond delay="0"/>
                                          </p:stCondLst>
                                        </p:cTn>
                                        <p:tgtEl>
                                          <p:spTgt spid="3">
                                            <p:txEl>
                                              <p:pRg st="2" end="2"/>
                                            </p:txEl>
                                          </p:spTgt>
                                        </p:tgtEl>
                                        <p:attrNameLst>
                                          <p:attrName>style.visibility</p:attrName>
                                        </p:attrNameLst>
                                      </p:cBhvr>
                                      <p:to>
                                        <p:strVal val="visible"/>
                                      </p:to>
                                    </p:set>
                                    <p:anim by="(-#ppt_w*2)" calcmode="lin" valueType="num">
                                      <p:cBhvr rctx="PPT">
                                        <p:cTn id="15" dur="200" autoRev="1" fill="hold">
                                          <p:stCondLst>
                                            <p:cond delay="0"/>
                                          </p:stCondLst>
                                        </p:cTn>
                                        <p:tgtEl>
                                          <p:spTgt spid="3">
                                            <p:txEl>
                                              <p:pRg st="2" end="2"/>
                                            </p:txEl>
                                          </p:spTgt>
                                        </p:tgtEl>
                                        <p:attrNameLst>
                                          <p:attrName>ppt_w</p:attrName>
                                        </p:attrNameLst>
                                      </p:cBhvr>
                                    </p:anim>
                                    <p:anim by="(#ppt_w*0.50)" calcmode="lin" valueType="num">
                                      <p:cBhvr>
                                        <p:cTn id="16" dur="200" decel="50000" autoRev="1" fill="hold">
                                          <p:stCondLst>
                                            <p:cond delay="0"/>
                                          </p:stCondLst>
                                        </p:cTn>
                                        <p:tgtEl>
                                          <p:spTgt spid="3">
                                            <p:txEl>
                                              <p:pRg st="2" end="2"/>
                                            </p:txEl>
                                          </p:spTgt>
                                        </p:tgtEl>
                                        <p:attrNameLst>
                                          <p:attrName>ppt_x</p:attrName>
                                        </p:attrNameLst>
                                      </p:cBhvr>
                                    </p:anim>
                                    <p:anim from="(-#ppt_h/2)" to="(#ppt_y)" calcmode="lin" valueType="num">
                                      <p:cBhvr>
                                        <p:cTn id="17" dur="400" fill="hold">
                                          <p:stCondLst>
                                            <p:cond delay="0"/>
                                          </p:stCondLst>
                                        </p:cTn>
                                        <p:tgtEl>
                                          <p:spTgt spid="3">
                                            <p:txEl>
                                              <p:pRg st="2" end="2"/>
                                            </p:txEl>
                                          </p:spTgt>
                                        </p:tgtEl>
                                        <p:attrNameLst>
                                          <p:attrName>ppt_y</p:attrName>
                                        </p:attrNameLst>
                                      </p:cBhvr>
                                    </p:anim>
                                    <p:animRot by="21600000">
                                      <p:cBhvr>
                                        <p:cTn id="18" dur="400" fill="hold">
                                          <p:stCondLst>
                                            <p:cond delay="0"/>
                                          </p:stCondLst>
                                        </p:cTn>
                                        <p:tgtEl>
                                          <p:spTgt spid="3">
                                            <p:txEl>
                                              <p:pRg st="2" end="2"/>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56" presetClass="entr" presetSubtype="0" fill="hold" nodeType="clickEffect">
                                  <p:stCondLst>
                                    <p:cond delay="0"/>
                                  </p:stCondLst>
                                  <p:iterate type="lt">
                                    <p:tmPct val="10000"/>
                                  </p:iterate>
                                  <p:childTnLst>
                                    <p:set>
                                      <p:cBhvr>
                                        <p:cTn id="22" dur="1" fill="hold">
                                          <p:stCondLst>
                                            <p:cond delay="0"/>
                                          </p:stCondLst>
                                        </p:cTn>
                                        <p:tgtEl>
                                          <p:spTgt spid="3">
                                            <p:txEl>
                                              <p:pRg st="3" end="3"/>
                                            </p:txEl>
                                          </p:spTgt>
                                        </p:tgtEl>
                                        <p:attrNameLst>
                                          <p:attrName>style.visibility</p:attrName>
                                        </p:attrNameLst>
                                      </p:cBhvr>
                                      <p:to>
                                        <p:strVal val="visible"/>
                                      </p:to>
                                    </p:set>
                                    <p:anim by="(-#ppt_w*2)" calcmode="lin" valueType="num">
                                      <p:cBhvr rctx="PPT">
                                        <p:cTn id="23" dur="200" autoRev="1" fill="hold">
                                          <p:stCondLst>
                                            <p:cond delay="0"/>
                                          </p:stCondLst>
                                        </p:cTn>
                                        <p:tgtEl>
                                          <p:spTgt spid="3">
                                            <p:txEl>
                                              <p:pRg st="3" end="3"/>
                                            </p:txEl>
                                          </p:spTgt>
                                        </p:tgtEl>
                                        <p:attrNameLst>
                                          <p:attrName>ppt_w</p:attrName>
                                        </p:attrNameLst>
                                      </p:cBhvr>
                                    </p:anim>
                                    <p:anim by="(#ppt_w*0.50)" calcmode="lin" valueType="num">
                                      <p:cBhvr>
                                        <p:cTn id="24" dur="200" decel="50000" autoRev="1" fill="hold">
                                          <p:stCondLst>
                                            <p:cond delay="0"/>
                                          </p:stCondLst>
                                        </p:cTn>
                                        <p:tgtEl>
                                          <p:spTgt spid="3">
                                            <p:txEl>
                                              <p:pRg st="3" end="3"/>
                                            </p:txEl>
                                          </p:spTgt>
                                        </p:tgtEl>
                                        <p:attrNameLst>
                                          <p:attrName>ppt_x</p:attrName>
                                        </p:attrNameLst>
                                      </p:cBhvr>
                                    </p:anim>
                                    <p:anim from="(-#ppt_h/2)" to="(#ppt_y)" calcmode="lin" valueType="num">
                                      <p:cBhvr>
                                        <p:cTn id="25" dur="400" fill="hold">
                                          <p:stCondLst>
                                            <p:cond delay="0"/>
                                          </p:stCondLst>
                                        </p:cTn>
                                        <p:tgtEl>
                                          <p:spTgt spid="3">
                                            <p:txEl>
                                              <p:pRg st="3" end="3"/>
                                            </p:txEl>
                                          </p:spTgt>
                                        </p:tgtEl>
                                        <p:attrNameLst>
                                          <p:attrName>ppt_y</p:attrName>
                                        </p:attrNameLst>
                                      </p:cBhvr>
                                    </p:anim>
                                    <p:animRot by="21600000">
                                      <p:cBhvr>
                                        <p:cTn id="26" dur="400" fill="hold">
                                          <p:stCondLst>
                                            <p:cond delay="0"/>
                                          </p:stCondLst>
                                        </p:cTn>
                                        <p:tgtEl>
                                          <p:spTgt spid="3">
                                            <p:txEl>
                                              <p:pRg st="3" end="3"/>
                                            </p:txEl>
                                          </p:spTgt>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6" presetClass="entr" presetSubtype="0" fill="hold" nodeType="clickEffect">
                                  <p:stCondLst>
                                    <p:cond delay="0"/>
                                  </p:stCondLst>
                                  <p:iterate type="lt">
                                    <p:tmPct val="10000"/>
                                  </p:iterate>
                                  <p:childTnLst>
                                    <p:set>
                                      <p:cBhvr>
                                        <p:cTn id="30" dur="1" fill="hold">
                                          <p:stCondLst>
                                            <p:cond delay="0"/>
                                          </p:stCondLst>
                                        </p:cTn>
                                        <p:tgtEl>
                                          <p:spTgt spid="3">
                                            <p:txEl>
                                              <p:pRg st="4" end="4"/>
                                            </p:txEl>
                                          </p:spTgt>
                                        </p:tgtEl>
                                        <p:attrNameLst>
                                          <p:attrName>style.visibility</p:attrName>
                                        </p:attrNameLst>
                                      </p:cBhvr>
                                      <p:to>
                                        <p:strVal val="visible"/>
                                      </p:to>
                                    </p:set>
                                    <p:anim by="(-#ppt_w*2)" calcmode="lin" valueType="num">
                                      <p:cBhvr rctx="PPT">
                                        <p:cTn id="31" dur="200" autoRev="1" fill="hold">
                                          <p:stCondLst>
                                            <p:cond delay="0"/>
                                          </p:stCondLst>
                                        </p:cTn>
                                        <p:tgtEl>
                                          <p:spTgt spid="3">
                                            <p:txEl>
                                              <p:pRg st="4" end="4"/>
                                            </p:txEl>
                                          </p:spTgt>
                                        </p:tgtEl>
                                        <p:attrNameLst>
                                          <p:attrName>ppt_w</p:attrName>
                                        </p:attrNameLst>
                                      </p:cBhvr>
                                    </p:anim>
                                    <p:anim by="(#ppt_w*0.50)" calcmode="lin" valueType="num">
                                      <p:cBhvr>
                                        <p:cTn id="32" dur="200" decel="50000" autoRev="1" fill="hold">
                                          <p:stCondLst>
                                            <p:cond delay="0"/>
                                          </p:stCondLst>
                                        </p:cTn>
                                        <p:tgtEl>
                                          <p:spTgt spid="3">
                                            <p:txEl>
                                              <p:pRg st="4" end="4"/>
                                            </p:txEl>
                                          </p:spTgt>
                                        </p:tgtEl>
                                        <p:attrNameLst>
                                          <p:attrName>ppt_x</p:attrName>
                                        </p:attrNameLst>
                                      </p:cBhvr>
                                    </p:anim>
                                    <p:anim from="(-#ppt_h/2)" to="(#ppt_y)" calcmode="lin" valueType="num">
                                      <p:cBhvr>
                                        <p:cTn id="33" dur="400" fill="hold">
                                          <p:stCondLst>
                                            <p:cond delay="0"/>
                                          </p:stCondLst>
                                        </p:cTn>
                                        <p:tgtEl>
                                          <p:spTgt spid="3">
                                            <p:txEl>
                                              <p:pRg st="4" end="4"/>
                                            </p:txEl>
                                          </p:spTgt>
                                        </p:tgtEl>
                                        <p:attrNameLst>
                                          <p:attrName>ppt_y</p:attrName>
                                        </p:attrNameLst>
                                      </p:cBhvr>
                                    </p:anim>
                                    <p:animRot by="21600000">
                                      <p:cBhvr>
                                        <p:cTn id="34" dur="400" fill="hold">
                                          <p:stCondLst>
                                            <p:cond delay="0"/>
                                          </p:stCondLst>
                                        </p:cTn>
                                        <p:tgtEl>
                                          <p:spTgt spid="3">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a:extLst>
            <a:ext uri="{FF2B5EF4-FFF2-40B4-BE49-F238E27FC236}">
              <a16:creationId xmlns:a16="http://schemas.microsoft.com/office/drawing/2014/main" id="{DBE050CD-834A-CECC-5E1E-568071D6DE4A}"/>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9A81ABF7-B4CD-3B9F-B39B-796E5B075434}"/>
              </a:ext>
            </a:extLst>
          </p:cNvPr>
          <p:cNvSpPr>
            <a:spLocks noGrp="1"/>
          </p:cNvSpPr>
          <p:nvPr>
            <p:ph type="subTitle" idx="1"/>
          </p:nvPr>
        </p:nvSpPr>
        <p:spPr>
          <a:xfrm>
            <a:off x="99391" y="99391"/>
            <a:ext cx="8945217" cy="6689035"/>
          </a:xfrm>
          <a:solidFill>
            <a:srgbClr val="FFC390"/>
          </a:solidFill>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These words must be seen in the 						greater context of the whole of David’s 					life.</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They must also be compared with 						David’s own confessions of sinfulness 					(cf.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2Sam 12:13</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Ps 38:1-10</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Having said that,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these were 							incidents in a life that was 							otherwise wholly devoted to God.</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tabLst>
                <a:tab pos="619125" algn="l"/>
                <a:tab pos="973138"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 was praising God for 				enabling him to live a blameless life 		in dangerous and uncomfortable 			situations.</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705198932"/>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3">
                                            <p:txEl>
                                              <p:pRg st="1" end="1"/>
                                            </p:txEl>
                                          </p:spTgt>
                                        </p:tgtEl>
                                        <p:attrNameLst>
                                          <p:attrName>style.visibility</p:attrName>
                                        </p:attrNameLst>
                                      </p:cBhvr>
                                      <p:to>
                                        <p:strVal val="visible"/>
                                      </p:to>
                                    </p:set>
                                    <p:anim by="(-#ppt_w*2)" calcmode="lin" valueType="num">
                                      <p:cBhvr rctx="PPT">
                                        <p:cTn id="7" dur="200" autoRev="1" fill="hold">
                                          <p:stCondLst>
                                            <p:cond delay="0"/>
                                          </p:stCondLst>
                                        </p:cTn>
                                        <p:tgtEl>
                                          <p:spTgt spid="3">
                                            <p:txEl>
                                              <p:pRg st="1" end="1"/>
                                            </p:txEl>
                                          </p:spTgt>
                                        </p:tgtEl>
                                        <p:attrNameLst>
                                          <p:attrName>ppt_w</p:attrName>
                                        </p:attrNameLst>
                                      </p:cBhvr>
                                    </p:anim>
                                    <p:anim by="(#ppt_w*0.50)" calcmode="lin" valueType="num">
                                      <p:cBhvr>
                                        <p:cTn id="8" dur="200" decel="50000" autoRev="1" fill="hold">
                                          <p:stCondLst>
                                            <p:cond delay="0"/>
                                          </p:stCondLst>
                                        </p:cTn>
                                        <p:tgtEl>
                                          <p:spTgt spid="3">
                                            <p:txEl>
                                              <p:pRg st="1" end="1"/>
                                            </p:txEl>
                                          </p:spTgt>
                                        </p:tgtEl>
                                        <p:attrNameLst>
                                          <p:attrName>ppt_x</p:attrName>
                                        </p:attrNameLst>
                                      </p:cBhvr>
                                    </p:anim>
                                    <p:anim from="(-#ppt_h/2)" to="(#ppt_y)" calcmode="lin" valueType="num">
                                      <p:cBhvr>
                                        <p:cTn id="9" dur="400" fill="hold">
                                          <p:stCondLst>
                                            <p:cond delay="0"/>
                                          </p:stCondLst>
                                        </p:cTn>
                                        <p:tgtEl>
                                          <p:spTgt spid="3">
                                            <p:txEl>
                                              <p:pRg st="1" end="1"/>
                                            </p:txEl>
                                          </p:spTgt>
                                        </p:tgtEl>
                                        <p:attrNameLst>
                                          <p:attrName>ppt_y</p:attrName>
                                        </p:attrNameLst>
                                      </p:cBhvr>
                                    </p:anim>
                                    <p:animRot by="21600000">
                                      <p:cBhvr>
                                        <p:cTn id="10" dur="400" fill="hold">
                                          <p:stCondLst>
                                            <p:cond delay="0"/>
                                          </p:stCondLst>
                                        </p:cTn>
                                        <p:tgtEl>
                                          <p:spTgt spid="3">
                                            <p:txEl>
                                              <p:pRg st="1" end="1"/>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nodeType="clickEffect">
                                  <p:stCondLst>
                                    <p:cond delay="0"/>
                                  </p:stCondLst>
                                  <p:iterate type="lt">
                                    <p:tmPct val="10000"/>
                                  </p:iterate>
                                  <p:childTnLst>
                                    <p:set>
                                      <p:cBhvr>
                                        <p:cTn id="14" dur="1" fill="hold">
                                          <p:stCondLst>
                                            <p:cond delay="0"/>
                                          </p:stCondLst>
                                        </p:cTn>
                                        <p:tgtEl>
                                          <p:spTgt spid="3">
                                            <p:txEl>
                                              <p:pRg st="2" end="2"/>
                                            </p:txEl>
                                          </p:spTgt>
                                        </p:tgtEl>
                                        <p:attrNameLst>
                                          <p:attrName>style.visibility</p:attrName>
                                        </p:attrNameLst>
                                      </p:cBhvr>
                                      <p:to>
                                        <p:strVal val="visible"/>
                                      </p:to>
                                    </p:set>
                                    <p:anim by="(-#ppt_w*2)" calcmode="lin" valueType="num">
                                      <p:cBhvr rctx="PPT">
                                        <p:cTn id="15" dur="200" autoRev="1" fill="hold">
                                          <p:stCondLst>
                                            <p:cond delay="0"/>
                                          </p:stCondLst>
                                        </p:cTn>
                                        <p:tgtEl>
                                          <p:spTgt spid="3">
                                            <p:txEl>
                                              <p:pRg st="2" end="2"/>
                                            </p:txEl>
                                          </p:spTgt>
                                        </p:tgtEl>
                                        <p:attrNameLst>
                                          <p:attrName>ppt_w</p:attrName>
                                        </p:attrNameLst>
                                      </p:cBhvr>
                                    </p:anim>
                                    <p:anim by="(#ppt_w*0.50)" calcmode="lin" valueType="num">
                                      <p:cBhvr>
                                        <p:cTn id="16" dur="200" decel="50000" autoRev="1" fill="hold">
                                          <p:stCondLst>
                                            <p:cond delay="0"/>
                                          </p:stCondLst>
                                        </p:cTn>
                                        <p:tgtEl>
                                          <p:spTgt spid="3">
                                            <p:txEl>
                                              <p:pRg st="2" end="2"/>
                                            </p:txEl>
                                          </p:spTgt>
                                        </p:tgtEl>
                                        <p:attrNameLst>
                                          <p:attrName>ppt_x</p:attrName>
                                        </p:attrNameLst>
                                      </p:cBhvr>
                                    </p:anim>
                                    <p:anim from="(-#ppt_h/2)" to="(#ppt_y)" calcmode="lin" valueType="num">
                                      <p:cBhvr>
                                        <p:cTn id="17" dur="400" fill="hold">
                                          <p:stCondLst>
                                            <p:cond delay="0"/>
                                          </p:stCondLst>
                                        </p:cTn>
                                        <p:tgtEl>
                                          <p:spTgt spid="3">
                                            <p:txEl>
                                              <p:pRg st="2" end="2"/>
                                            </p:txEl>
                                          </p:spTgt>
                                        </p:tgtEl>
                                        <p:attrNameLst>
                                          <p:attrName>ppt_y</p:attrName>
                                        </p:attrNameLst>
                                      </p:cBhvr>
                                    </p:anim>
                                    <p:animRot by="21600000">
                                      <p:cBhvr>
                                        <p:cTn id="18" dur="400" fill="hold">
                                          <p:stCondLst>
                                            <p:cond delay="0"/>
                                          </p:stCondLst>
                                        </p:cTn>
                                        <p:tgtEl>
                                          <p:spTgt spid="3">
                                            <p:txEl>
                                              <p:pRg st="2" end="2"/>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56" presetClass="entr" presetSubtype="0" fill="hold" nodeType="clickEffect">
                                  <p:stCondLst>
                                    <p:cond delay="0"/>
                                  </p:stCondLst>
                                  <p:iterate type="lt">
                                    <p:tmPct val="10000"/>
                                  </p:iterate>
                                  <p:childTnLst>
                                    <p:set>
                                      <p:cBhvr>
                                        <p:cTn id="22" dur="1" fill="hold">
                                          <p:stCondLst>
                                            <p:cond delay="0"/>
                                          </p:stCondLst>
                                        </p:cTn>
                                        <p:tgtEl>
                                          <p:spTgt spid="3">
                                            <p:txEl>
                                              <p:pRg st="3" end="3"/>
                                            </p:txEl>
                                          </p:spTgt>
                                        </p:tgtEl>
                                        <p:attrNameLst>
                                          <p:attrName>style.visibility</p:attrName>
                                        </p:attrNameLst>
                                      </p:cBhvr>
                                      <p:to>
                                        <p:strVal val="visible"/>
                                      </p:to>
                                    </p:set>
                                    <p:anim by="(-#ppt_w*2)" calcmode="lin" valueType="num">
                                      <p:cBhvr rctx="PPT">
                                        <p:cTn id="23" dur="200" autoRev="1" fill="hold">
                                          <p:stCondLst>
                                            <p:cond delay="0"/>
                                          </p:stCondLst>
                                        </p:cTn>
                                        <p:tgtEl>
                                          <p:spTgt spid="3">
                                            <p:txEl>
                                              <p:pRg st="3" end="3"/>
                                            </p:txEl>
                                          </p:spTgt>
                                        </p:tgtEl>
                                        <p:attrNameLst>
                                          <p:attrName>ppt_w</p:attrName>
                                        </p:attrNameLst>
                                      </p:cBhvr>
                                    </p:anim>
                                    <p:anim by="(#ppt_w*0.50)" calcmode="lin" valueType="num">
                                      <p:cBhvr>
                                        <p:cTn id="24" dur="200" decel="50000" autoRev="1" fill="hold">
                                          <p:stCondLst>
                                            <p:cond delay="0"/>
                                          </p:stCondLst>
                                        </p:cTn>
                                        <p:tgtEl>
                                          <p:spTgt spid="3">
                                            <p:txEl>
                                              <p:pRg st="3" end="3"/>
                                            </p:txEl>
                                          </p:spTgt>
                                        </p:tgtEl>
                                        <p:attrNameLst>
                                          <p:attrName>ppt_x</p:attrName>
                                        </p:attrNameLst>
                                      </p:cBhvr>
                                    </p:anim>
                                    <p:anim from="(-#ppt_h/2)" to="(#ppt_y)" calcmode="lin" valueType="num">
                                      <p:cBhvr>
                                        <p:cTn id="25" dur="400" fill="hold">
                                          <p:stCondLst>
                                            <p:cond delay="0"/>
                                          </p:stCondLst>
                                        </p:cTn>
                                        <p:tgtEl>
                                          <p:spTgt spid="3">
                                            <p:txEl>
                                              <p:pRg st="3" end="3"/>
                                            </p:txEl>
                                          </p:spTgt>
                                        </p:tgtEl>
                                        <p:attrNameLst>
                                          <p:attrName>ppt_y</p:attrName>
                                        </p:attrNameLst>
                                      </p:cBhvr>
                                    </p:anim>
                                    <p:animRot by="21600000">
                                      <p:cBhvr>
                                        <p:cTn id="26" dur="400" fill="hold">
                                          <p:stCondLst>
                                            <p:cond delay="0"/>
                                          </p:stCondLst>
                                        </p:cTn>
                                        <p:tgtEl>
                                          <p:spTgt spid="3">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a:extLst>
            <a:ext uri="{FF2B5EF4-FFF2-40B4-BE49-F238E27FC236}">
              <a16:creationId xmlns:a16="http://schemas.microsoft.com/office/drawing/2014/main" id="{F332D273-5F4F-B3E9-77D9-4DE62C63E5F1}"/>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38C0EB2E-FA2E-05AB-6685-1D78B1D6E81D}"/>
              </a:ext>
            </a:extLst>
          </p:cNvPr>
          <p:cNvSpPr>
            <a:spLocks noGrp="1"/>
          </p:cNvSpPr>
          <p:nvPr>
            <p:ph type="subTitle" idx="1"/>
          </p:nvPr>
        </p:nvSpPr>
        <p:spPr>
          <a:xfrm>
            <a:off x="99391" y="99391"/>
            <a:ext cx="8945217" cy="6689035"/>
          </a:xfrm>
          <a:solidFill>
            <a:srgbClr val="FFC390"/>
          </a:solidFill>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verses in between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22-24</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illustrate David’s point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21</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with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25</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closing to reemphasize the main point.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What does this section of the psalm teach?</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 is faithful</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in delivering His chosen servant David;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He is also gracious and just</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rewarding a life lived in righteousness and in the consistent pursuit of it.</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36627536"/>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3">
                                            <p:txEl>
                                              <p:pRg st="1" end="1"/>
                                            </p:txEl>
                                          </p:spTgt>
                                        </p:tgtEl>
                                        <p:attrNameLst>
                                          <p:attrName>style.visibility</p:attrName>
                                        </p:attrNameLst>
                                      </p:cBhvr>
                                      <p:to>
                                        <p:strVal val="visible"/>
                                      </p:to>
                                    </p:set>
                                    <p:anim by="(-#ppt_w*2)" calcmode="lin" valueType="num">
                                      <p:cBhvr rctx="PPT">
                                        <p:cTn id="7" dur="200" autoRev="1" fill="hold">
                                          <p:stCondLst>
                                            <p:cond delay="0"/>
                                          </p:stCondLst>
                                        </p:cTn>
                                        <p:tgtEl>
                                          <p:spTgt spid="3">
                                            <p:txEl>
                                              <p:pRg st="1" end="1"/>
                                            </p:txEl>
                                          </p:spTgt>
                                        </p:tgtEl>
                                        <p:attrNameLst>
                                          <p:attrName>ppt_w</p:attrName>
                                        </p:attrNameLst>
                                      </p:cBhvr>
                                    </p:anim>
                                    <p:anim by="(#ppt_w*0.50)" calcmode="lin" valueType="num">
                                      <p:cBhvr>
                                        <p:cTn id="8" dur="200" decel="50000" autoRev="1" fill="hold">
                                          <p:stCondLst>
                                            <p:cond delay="0"/>
                                          </p:stCondLst>
                                        </p:cTn>
                                        <p:tgtEl>
                                          <p:spTgt spid="3">
                                            <p:txEl>
                                              <p:pRg st="1" end="1"/>
                                            </p:txEl>
                                          </p:spTgt>
                                        </p:tgtEl>
                                        <p:attrNameLst>
                                          <p:attrName>ppt_x</p:attrName>
                                        </p:attrNameLst>
                                      </p:cBhvr>
                                    </p:anim>
                                    <p:anim from="(-#ppt_h/2)" to="(#ppt_y)" calcmode="lin" valueType="num">
                                      <p:cBhvr>
                                        <p:cTn id="9" dur="400" fill="hold">
                                          <p:stCondLst>
                                            <p:cond delay="0"/>
                                          </p:stCondLst>
                                        </p:cTn>
                                        <p:tgtEl>
                                          <p:spTgt spid="3">
                                            <p:txEl>
                                              <p:pRg st="1" end="1"/>
                                            </p:txEl>
                                          </p:spTgt>
                                        </p:tgtEl>
                                        <p:attrNameLst>
                                          <p:attrName>ppt_y</p:attrName>
                                        </p:attrNameLst>
                                      </p:cBhvr>
                                    </p:anim>
                                    <p:animRot by="21600000">
                                      <p:cBhvr>
                                        <p:cTn id="10" dur="400" fill="hold">
                                          <p:stCondLst>
                                            <p:cond delay="0"/>
                                          </p:stCondLst>
                                        </p:cTn>
                                        <p:tgtEl>
                                          <p:spTgt spid="3">
                                            <p:txEl>
                                              <p:pRg st="1" end="1"/>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nodeType="clickEffect">
                                  <p:stCondLst>
                                    <p:cond delay="0"/>
                                  </p:stCondLst>
                                  <p:iterate type="lt">
                                    <p:tmPct val="10000"/>
                                  </p:iterate>
                                  <p:childTnLst>
                                    <p:set>
                                      <p:cBhvr>
                                        <p:cTn id="14" dur="1" fill="hold">
                                          <p:stCondLst>
                                            <p:cond delay="0"/>
                                          </p:stCondLst>
                                        </p:cTn>
                                        <p:tgtEl>
                                          <p:spTgt spid="3">
                                            <p:txEl>
                                              <p:pRg st="2" end="2"/>
                                            </p:txEl>
                                          </p:spTgt>
                                        </p:tgtEl>
                                        <p:attrNameLst>
                                          <p:attrName>style.visibility</p:attrName>
                                        </p:attrNameLst>
                                      </p:cBhvr>
                                      <p:to>
                                        <p:strVal val="visible"/>
                                      </p:to>
                                    </p:set>
                                    <p:anim by="(-#ppt_w*2)" calcmode="lin" valueType="num">
                                      <p:cBhvr rctx="PPT">
                                        <p:cTn id="15" dur="200" autoRev="1" fill="hold">
                                          <p:stCondLst>
                                            <p:cond delay="0"/>
                                          </p:stCondLst>
                                        </p:cTn>
                                        <p:tgtEl>
                                          <p:spTgt spid="3">
                                            <p:txEl>
                                              <p:pRg st="2" end="2"/>
                                            </p:txEl>
                                          </p:spTgt>
                                        </p:tgtEl>
                                        <p:attrNameLst>
                                          <p:attrName>ppt_w</p:attrName>
                                        </p:attrNameLst>
                                      </p:cBhvr>
                                    </p:anim>
                                    <p:anim by="(#ppt_w*0.50)" calcmode="lin" valueType="num">
                                      <p:cBhvr>
                                        <p:cTn id="16" dur="200" decel="50000" autoRev="1" fill="hold">
                                          <p:stCondLst>
                                            <p:cond delay="0"/>
                                          </p:stCondLst>
                                        </p:cTn>
                                        <p:tgtEl>
                                          <p:spTgt spid="3">
                                            <p:txEl>
                                              <p:pRg st="2" end="2"/>
                                            </p:txEl>
                                          </p:spTgt>
                                        </p:tgtEl>
                                        <p:attrNameLst>
                                          <p:attrName>ppt_x</p:attrName>
                                        </p:attrNameLst>
                                      </p:cBhvr>
                                    </p:anim>
                                    <p:anim from="(-#ppt_h/2)" to="(#ppt_y)" calcmode="lin" valueType="num">
                                      <p:cBhvr>
                                        <p:cTn id="17" dur="400" fill="hold">
                                          <p:stCondLst>
                                            <p:cond delay="0"/>
                                          </p:stCondLst>
                                        </p:cTn>
                                        <p:tgtEl>
                                          <p:spTgt spid="3">
                                            <p:txEl>
                                              <p:pRg st="2" end="2"/>
                                            </p:txEl>
                                          </p:spTgt>
                                        </p:tgtEl>
                                        <p:attrNameLst>
                                          <p:attrName>ppt_y</p:attrName>
                                        </p:attrNameLst>
                                      </p:cBhvr>
                                    </p:anim>
                                    <p:animRot by="21600000">
                                      <p:cBhvr>
                                        <p:cTn id="18" dur="400" fill="hold">
                                          <p:stCondLst>
                                            <p:cond delay="0"/>
                                          </p:stCondLst>
                                        </p:cTn>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a:extLst>
            <a:ext uri="{FF2B5EF4-FFF2-40B4-BE49-F238E27FC236}">
              <a16:creationId xmlns:a16="http://schemas.microsoft.com/office/drawing/2014/main" id="{6022BBC6-BB23-C48F-BCA2-C9AEC2078245}"/>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6928E9FA-78A2-8C35-5E34-E5C9B11E5FDB}"/>
              </a:ext>
            </a:extLst>
          </p:cNvPr>
          <p:cNvSpPr>
            <a:spLocks noGrp="1"/>
          </p:cNvSpPr>
          <p:nvPr>
            <p:ph type="subTitle" idx="1"/>
          </p:nvPr>
        </p:nvSpPr>
        <p:spPr>
          <a:xfrm>
            <a:off x="99391" y="99391"/>
            <a:ext cx="8945217" cy="6689035"/>
          </a:xfrm>
          <a:solidFill>
            <a:srgbClr val="FFC390"/>
          </a:solidFill>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God’s deliverance of David was 						followed by His blessings – divine 						rewards commensurate with David’s 					own righteousness.</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 did not suggest here that works 					are necessary to obtain the favor of 					God, which is not the issue here.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He was saying, however, that THE 						BENEFITS OF GOD ARE OFTEN 						LAID HOLD OF IN THIS LIFE BY 						FAITHFUL PERSEVERANCE IN 						RIGHTEOUSNESS</a:t>
            </a:r>
            <a:r>
              <a:rPr lang="en-PH" sz="3600" dirty="0">
                <a:effectLst>
                  <a:outerShdw blurRad="50800" dist="38100" dir="2700000" algn="tl" rotWithShape="0">
                    <a:prstClr val="black">
                      <a:alpha val="40000"/>
                    </a:prstClr>
                  </a:outerShdw>
                </a:effectLst>
              </a:rPr>
              <a:t>.</a:t>
            </a:r>
          </a:p>
        </p:txBody>
      </p:sp>
    </p:spTree>
    <p:extLst>
      <p:ext uri="{BB962C8B-B14F-4D97-AF65-F5344CB8AC3E}">
        <p14:creationId xmlns:p14="http://schemas.microsoft.com/office/powerpoint/2010/main" val="1577357064"/>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3">
                                            <p:txEl>
                                              <p:pRg st="1" end="1"/>
                                            </p:txEl>
                                          </p:spTgt>
                                        </p:tgtEl>
                                        <p:attrNameLst>
                                          <p:attrName>style.visibility</p:attrName>
                                        </p:attrNameLst>
                                      </p:cBhvr>
                                      <p:to>
                                        <p:strVal val="visible"/>
                                      </p:to>
                                    </p:set>
                                    <p:anim by="(-#ppt_w*2)" calcmode="lin" valueType="num">
                                      <p:cBhvr rctx="PPT">
                                        <p:cTn id="7" dur="200" autoRev="1" fill="hold">
                                          <p:stCondLst>
                                            <p:cond delay="0"/>
                                          </p:stCondLst>
                                        </p:cTn>
                                        <p:tgtEl>
                                          <p:spTgt spid="3">
                                            <p:txEl>
                                              <p:pRg st="1" end="1"/>
                                            </p:txEl>
                                          </p:spTgt>
                                        </p:tgtEl>
                                        <p:attrNameLst>
                                          <p:attrName>ppt_w</p:attrName>
                                        </p:attrNameLst>
                                      </p:cBhvr>
                                    </p:anim>
                                    <p:anim by="(#ppt_w*0.50)" calcmode="lin" valueType="num">
                                      <p:cBhvr>
                                        <p:cTn id="8" dur="200" decel="50000" autoRev="1" fill="hold">
                                          <p:stCondLst>
                                            <p:cond delay="0"/>
                                          </p:stCondLst>
                                        </p:cTn>
                                        <p:tgtEl>
                                          <p:spTgt spid="3">
                                            <p:txEl>
                                              <p:pRg st="1" end="1"/>
                                            </p:txEl>
                                          </p:spTgt>
                                        </p:tgtEl>
                                        <p:attrNameLst>
                                          <p:attrName>ppt_x</p:attrName>
                                        </p:attrNameLst>
                                      </p:cBhvr>
                                    </p:anim>
                                    <p:anim from="(-#ppt_h/2)" to="(#ppt_y)" calcmode="lin" valueType="num">
                                      <p:cBhvr>
                                        <p:cTn id="9" dur="400" fill="hold">
                                          <p:stCondLst>
                                            <p:cond delay="0"/>
                                          </p:stCondLst>
                                        </p:cTn>
                                        <p:tgtEl>
                                          <p:spTgt spid="3">
                                            <p:txEl>
                                              <p:pRg st="1" end="1"/>
                                            </p:txEl>
                                          </p:spTgt>
                                        </p:tgtEl>
                                        <p:attrNameLst>
                                          <p:attrName>ppt_y</p:attrName>
                                        </p:attrNameLst>
                                      </p:cBhvr>
                                    </p:anim>
                                    <p:animRot by="21600000">
                                      <p:cBhvr>
                                        <p:cTn id="10" dur="400" fill="hold">
                                          <p:stCondLst>
                                            <p:cond delay="0"/>
                                          </p:stCondLst>
                                        </p:cTn>
                                        <p:tgtEl>
                                          <p:spTgt spid="3">
                                            <p:txEl>
                                              <p:pRg st="1" end="1"/>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nodeType="clickEffect">
                                  <p:stCondLst>
                                    <p:cond delay="0"/>
                                  </p:stCondLst>
                                  <p:iterate type="lt">
                                    <p:tmPct val="10000"/>
                                  </p:iterate>
                                  <p:childTnLst>
                                    <p:set>
                                      <p:cBhvr>
                                        <p:cTn id="14" dur="1" fill="hold">
                                          <p:stCondLst>
                                            <p:cond delay="0"/>
                                          </p:stCondLst>
                                        </p:cTn>
                                        <p:tgtEl>
                                          <p:spTgt spid="3">
                                            <p:txEl>
                                              <p:pRg st="2" end="2"/>
                                            </p:txEl>
                                          </p:spTgt>
                                        </p:tgtEl>
                                        <p:attrNameLst>
                                          <p:attrName>style.visibility</p:attrName>
                                        </p:attrNameLst>
                                      </p:cBhvr>
                                      <p:to>
                                        <p:strVal val="visible"/>
                                      </p:to>
                                    </p:set>
                                    <p:anim by="(-#ppt_w*2)" calcmode="lin" valueType="num">
                                      <p:cBhvr rctx="PPT">
                                        <p:cTn id="15" dur="200" autoRev="1" fill="hold">
                                          <p:stCondLst>
                                            <p:cond delay="0"/>
                                          </p:stCondLst>
                                        </p:cTn>
                                        <p:tgtEl>
                                          <p:spTgt spid="3">
                                            <p:txEl>
                                              <p:pRg st="2" end="2"/>
                                            </p:txEl>
                                          </p:spTgt>
                                        </p:tgtEl>
                                        <p:attrNameLst>
                                          <p:attrName>ppt_w</p:attrName>
                                        </p:attrNameLst>
                                      </p:cBhvr>
                                    </p:anim>
                                    <p:anim by="(#ppt_w*0.50)" calcmode="lin" valueType="num">
                                      <p:cBhvr>
                                        <p:cTn id="16" dur="200" decel="50000" autoRev="1" fill="hold">
                                          <p:stCondLst>
                                            <p:cond delay="0"/>
                                          </p:stCondLst>
                                        </p:cTn>
                                        <p:tgtEl>
                                          <p:spTgt spid="3">
                                            <p:txEl>
                                              <p:pRg st="2" end="2"/>
                                            </p:txEl>
                                          </p:spTgt>
                                        </p:tgtEl>
                                        <p:attrNameLst>
                                          <p:attrName>ppt_x</p:attrName>
                                        </p:attrNameLst>
                                      </p:cBhvr>
                                    </p:anim>
                                    <p:anim from="(-#ppt_h/2)" to="(#ppt_y)" calcmode="lin" valueType="num">
                                      <p:cBhvr>
                                        <p:cTn id="17" dur="400" fill="hold">
                                          <p:stCondLst>
                                            <p:cond delay="0"/>
                                          </p:stCondLst>
                                        </p:cTn>
                                        <p:tgtEl>
                                          <p:spTgt spid="3">
                                            <p:txEl>
                                              <p:pRg st="2" end="2"/>
                                            </p:txEl>
                                          </p:spTgt>
                                        </p:tgtEl>
                                        <p:attrNameLst>
                                          <p:attrName>ppt_y</p:attrName>
                                        </p:attrNameLst>
                                      </p:cBhvr>
                                    </p:anim>
                                    <p:animRot by="21600000">
                                      <p:cBhvr>
                                        <p:cTn id="18" dur="400" fill="hold">
                                          <p:stCondLst>
                                            <p:cond delay="0"/>
                                          </p:stCondLst>
                                        </p:cTn>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a:extLst>
            <a:ext uri="{FF2B5EF4-FFF2-40B4-BE49-F238E27FC236}">
              <a16:creationId xmlns:a16="http://schemas.microsoft.com/office/drawing/2014/main" id="{4E9F573D-B7A4-CDE4-DF96-9563270808B1}"/>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6A21057F-E70D-C34E-3A1E-B052B6CFF6DA}"/>
              </a:ext>
            </a:extLst>
          </p:cNvPr>
          <p:cNvSpPr>
            <a:spLocks noGrp="1"/>
          </p:cNvSpPr>
          <p:nvPr>
            <p:ph type="subTitle" idx="1"/>
          </p:nvPr>
        </p:nvSpPr>
        <p:spPr>
          <a:xfrm>
            <a:off x="99391" y="99391"/>
            <a:ext cx="8945217" cy="6689035"/>
          </a:xfrm>
          <a:solidFill>
            <a:srgbClr val="FFC390"/>
          </a:solidFill>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 rewards such a life, not really because one deserves it but more because God is gracious in desiring to reward the life expected of those He had saved and to whom He had given His indwelling Holy Spirit.</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TRUTH, ANYTHING WE DO FOR 					GOD’S PLEASURE AND GLORY WE 					OWE COMPLETELY TO GOD FOR 					HAVING CHOSEN US AND SAVED 					US.</a:t>
            </a:r>
            <a:endParaRPr lang="en-PH" sz="3600" dirty="0">
              <a:effectLst>
                <a:outerShdw blurRad="50800" dist="38100" dir="2700000" algn="tl" rotWithShape="0">
                  <a:prstClr val="black">
                    <a:alpha val="40000"/>
                  </a:prstClr>
                </a:outerShdw>
              </a:effectLst>
            </a:endParaRPr>
          </a:p>
        </p:txBody>
      </p:sp>
    </p:spTree>
    <p:extLst>
      <p:ext uri="{BB962C8B-B14F-4D97-AF65-F5344CB8AC3E}">
        <p14:creationId xmlns:p14="http://schemas.microsoft.com/office/powerpoint/2010/main" val="3076260776"/>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3">
                                            <p:txEl>
                                              <p:pRg st="1" end="1"/>
                                            </p:txEl>
                                          </p:spTgt>
                                        </p:tgtEl>
                                        <p:attrNameLst>
                                          <p:attrName>style.visibility</p:attrName>
                                        </p:attrNameLst>
                                      </p:cBhvr>
                                      <p:to>
                                        <p:strVal val="visible"/>
                                      </p:to>
                                    </p:set>
                                    <p:anim by="(-#ppt_w*2)" calcmode="lin" valueType="num">
                                      <p:cBhvr rctx="PPT">
                                        <p:cTn id="7" dur="200" autoRev="1" fill="hold">
                                          <p:stCondLst>
                                            <p:cond delay="0"/>
                                          </p:stCondLst>
                                        </p:cTn>
                                        <p:tgtEl>
                                          <p:spTgt spid="3">
                                            <p:txEl>
                                              <p:pRg st="1" end="1"/>
                                            </p:txEl>
                                          </p:spTgt>
                                        </p:tgtEl>
                                        <p:attrNameLst>
                                          <p:attrName>ppt_w</p:attrName>
                                        </p:attrNameLst>
                                      </p:cBhvr>
                                    </p:anim>
                                    <p:anim by="(#ppt_w*0.50)" calcmode="lin" valueType="num">
                                      <p:cBhvr>
                                        <p:cTn id="8" dur="200" decel="50000" autoRev="1" fill="hold">
                                          <p:stCondLst>
                                            <p:cond delay="0"/>
                                          </p:stCondLst>
                                        </p:cTn>
                                        <p:tgtEl>
                                          <p:spTgt spid="3">
                                            <p:txEl>
                                              <p:pRg st="1" end="1"/>
                                            </p:txEl>
                                          </p:spTgt>
                                        </p:tgtEl>
                                        <p:attrNameLst>
                                          <p:attrName>ppt_x</p:attrName>
                                        </p:attrNameLst>
                                      </p:cBhvr>
                                    </p:anim>
                                    <p:anim from="(-#ppt_h/2)" to="(#ppt_y)" calcmode="lin" valueType="num">
                                      <p:cBhvr>
                                        <p:cTn id="9" dur="400" fill="hold">
                                          <p:stCondLst>
                                            <p:cond delay="0"/>
                                          </p:stCondLst>
                                        </p:cTn>
                                        <p:tgtEl>
                                          <p:spTgt spid="3">
                                            <p:txEl>
                                              <p:pRg st="1" end="1"/>
                                            </p:txEl>
                                          </p:spTgt>
                                        </p:tgtEl>
                                        <p:attrNameLst>
                                          <p:attrName>ppt_y</p:attrName>
                                        </p:attrNameLst>
                                      </p:cBhvr>
                                    </p:anim>
                                    <p:animRot by="21600000">
                                      <p:cBhvr>
                                        <p:cTn id="10" dur="400" fill="hold">
                                          <p:stCondLst>
                                            <p:cond delay="0"/>
                                          </p:stCondLst>
                                        </p:cTn>
                                        <p:tgtEl>
                                          <p:spTgt spid="3">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a:extLst>
            <a:ext uri="{FF2B5EF4-FFF2-40B4-BE49-F238E27FC236}">
              <a16:creationId xmlns:a16="http://schemas.microsoft.com/office/drawing/2014/main" id="{37FC7DF6-B513-435C-9F13-BF07DCE6E5D4}"/>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E7E1900E-21F4-8C53-F587-4DB6C32C7BE0}"/>
              </a:ext>
            </a:extLst>
          </p:cNvPr>
          <p:cNvSpPr>
            <a:spLocks noGrp="1"/>
          </p:cNvSpPr>
          <p:nvPr>
            <p:ph type="subTitle" idx="1"/>
          </p:nvPr>
        </p:nvSpPr>
        <p:spPr>
          <a:xfrm>
            <a:off x="99391" y="99391"/>
            <a:ext cx="8945217" cy="6689035"/>
          </a:xfrm>
          <a:solidFill>
            <a:srgbClr val="FFC390"/>
          </a:solidFill>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22-24</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David explained this further by illustrating his righteousness.</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22</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he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“kept the ways of the Lord.”</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“ways of the Lord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principles 					of life set by God as found in His law 						to experience maximum meaning in 					one’s life-journey.</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It refers here to the “conduct required” 					by the Lord with whom He was in 						covenant with.</a:t>
            </a:r>
          </a:p>
        </p:txBody>
      </p:sp>
    </p:spTree>
    <p:extLst>
      <p:ext uri="{BB962C8B-B14F-4D97-AF65-F5344CB8AC3E}">
        <p14:creationId xmlns:p14="http://schemas.microsoft.com/office/powerpoint/2010/main" val="3817469900"/>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3">
                                            <p:txEl>
                                              <p:pRg st="1" end="1"/>
                                            </p:txEl>
                                          </p:spTgt>
                                        </p:tgtEl>
                                        <p:attrNameLst>
                                          <p:attrName>style.visibility</p:attrName>
                                        </p:attrNameLst>
                                      </p:cBhvr>
                                      <p:to>
                                        <p:strVal val="visible"/>
                                      </p:to>
                                    </p:set>
                                    <p:anim by="(-#ppt_w*2)" calcmode="lin" valueType="num">
                                      <p:cBhvr rctx="PPT">
                                        <p:cTn id="7" dur="200" autoRev="1" fill="hold">
                                          <p:stCondLst>
                                            <p:cond delay="0"/>
                                          </p:stCondLst>
                                        </p:cTn>
                                        <p:tgtEl>
                                          <p:spTgt spid="3">
                                            <p:txEl>
                                              <p:pRg st="1" end="1"/>
                                            </p:txEl>
                                          </p:spTgt>
                                        </p:tgtEl>
                                        <p:attrNameLst>
                                          <p:attrName>ppt_w</p:attrName>
                                        </p:attrNameLst>
                                      </p:cBhvr>
                                    </p:anim>
                                    <p:anim by="(#ppt_w*0.50)" calcmode="lin" valueType="num">
                                      <p:cBhvr>
                                        <p:cTn id="8" dur="200" decel="50000" autoRev="1" fill="hold">
                                          <p:stCondLst>
                                            <p:cond delay="0"/>
                                          </p:stCondLst>
                                        </p:cTn>
                                        <p:tgtEl>
                                          <p:spTgt spid="3">
                                            <p:txEl>
                                              <p:pRg st="1" end="1"/>
                                            </p:txEl>
                                          </p:spTgt>
                                        </p:tgtEl>
                                        <p:attrNameLst>
                                          <p:attrName>ppt_x</p:attrName>
                                        </p:attrNameLst>
                                      </p:cBhvr>
                                    </p:anim>
                                    <p:anim from="(-#ppt_h/2)" to="(#ppt_y)" calcmode="lin" valueType="num">
                                      <p:cBhvr>
                                        <p:cTn id="9" dur="400" fill="hold">
                                          <p:stCondLst>
                                            <p:cond delay="0"/>
                                          </p:stCondLst>
                                        </p:cTn>
                                        <p:tgtEl>
                                          <p:spTgt spid="3">
                                            <p:txEl>
                                              <p:pRg st="1" end="1"/>
                                            </p:txEl>
                                          </p:spTgt>
                                        </p:tgtEl>
                                        <p:attrNameLst>
                                          <p:attrName>ppt_y</p:attrName>
                                        </p:attrNameLst>
                                      </p:cBhvr>
                                    </p:anim>
                                    <p:animRot by="21600000">
                                      <p:cBhvr>
                                        <p:cTn id="10" dur="400" fill="hold">
                                          <p:stCondLst>
                                            <p:cond delay="0"/>
                                          </p:stCondLst>
                                        </p:cTn>
                                        <p:tgtEl>
                                          <p:spTgt spid="3">
                                            <p:txEl>
                                              <p:pRg st="1" end="1"/>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nodeType="clickEffect">
                                  <p:stCondLst>
                                    <p:cond delay="0"/>
                                  </p:stCondLst>
                                  <p:iterate type="lt">
                                    <p:tmPct val="10000"/>
                                  </p:iterate>
                                  <p:childTnLst>
                                    <p:set>
                                      <p:cBhvr>
                                        <p:cTn id="14" dur="1" fill="hold">
                                          <p:stCondLst>
                                            <p:cond delay="0"/>
                                          </p:stCondLst>
                                        </p:cTn>
                                        <p:tgtEl>
                                          <p:spTgt spid="3">
                                            <p:txEl>
                                              <p:pRg st="2" end="2"/>
                                            </p:txEl>
                                          </p:spTgt>
                                        </p:tgtEl>
                                        <p:attrNameLst>
                                          <p:attrName>style.visibility</p:attrName>
                                        </p:attrNameLst>
                                      </p:cBhvr>
                                      <p:to>
                                        <p:strVal val="visible"/>
                                      </p:to>
                                    </p:set>
                                    <p:anim by="(-#ppt_w*2)" calcmode="lin" valueType="num">
                                      <p:cBhvr rctx="PPT">
                                        <p:cTn id="15" dur="200" autoRev="1" fill="hold">
                                          <p:stCondLst>
                                            <p:cond delay="0"/>
                                          </p:stCondLst>
                                        </p:cTn>
                                        <p:tgtEl>
                                          <p:spTgt spid="3">
                                            <p:txEl>
                                              <p:pRg st="2" end="2"/>
                                            </p:txEl>
                                          </p:spTgt>
                                        </p:tgtEl>
                                        <p:attrNameLst>
                                          <p:attrName>ppt_w</p:attrName>
                                        </p:attrNameLst>
                                      </p:cBhvr>
                                    </p:anim>
                                    <p:anim by="(#ppt_w*0.50)" calcmode="lin" valueType="num">
                                      <p:cBhvr>
                                        <p:cTn id="16" dur="200" decel="50000" autoRev="1" fill="hold">
                                          <p:stCondLst>
                                            <p:cond delay="0"/>
                                          </p:stCondLst>
                                        </p:cTn>
                                        <p:tgtEl>
                                          <p:spTgt spid="3">
                                            <p:txEl>
                                              <p:pRg st="2" end="2"/>
                                            </p:txEl>
                                          </p:spTgt>
                                        </p:tgtEl>
                                        <p:attrNameLst>
                                          <p:attrName>ppt_x</p:attrName>
                                        </p:attrNameLst>
                                      </p:cBhvr>
                                    </p:anim>
                                    <p:anim from="(-#ppt_h/2)" to="(#ppt_y)" calcmode="lin" valueType="num">
                                      <p:cBhvr>
                                        <p:cTn id="17" dur="400" fill="hold">
                                          <p:stCondLst>
                                            <p:cond delay="0"/>
                                          </p:stCondLst>
                                        </p:cTn>
                                        <p:tgtEl>
                                          <p:spTgt spid="3">
                                            <p:txEl>
                                              <p:pRg st="2" end="2"/>
                                            </p:txEl>
                                          </p:spTgt>
                                        </p:tgtEl>
                                        <p:attrNameLst>
                                          <p:attrName>ppt_y</p:attrName>
                                        </p:attrNameLst>
                                      </p:cBhvr>
                                    </p:anim>
                                    <p:animRot by="21600000">
                                      <p:cBhvr>
                                        <p:cTn id="18" dur="400" fill="hold">
                                          <p:stCondLst>
                                            <p:cond delay="0"/>
                                          </p:stCondLst>
                                        </p:cTn>
                                        <p:tgtEl>
                                          <p:spTgt spid="3">
                                            <p:txEl>
                                              <p:pRg st="2" end="2"/>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56" presetClass="entr" presetSubtype="0" fill="hold" nodeType="clickEffect">
                                  <p:stCondLst>
                                    <p:cond delay="0"/>
                                  </p:stCondLst>
                                  <p:iterate type="lt">
                                    <p:tmPct val="10000"/>
                                  </p:iterate>
                                  <p:childTnLst>
                                    <p:set>
                                      <p:cBhvr>
                                        <p:cTn id="22" dur="1" fill="hold">
                                          <p:stCondLst>
                                            <p:cond delay="0"/>
                                          </p:stCondLst>
                                        </p:cTn>
                                        <p:tgtEl>
                                          <p:spTgt spid="3">
                                            <p:txEl>
                                              <p:pRg st="3" end="3"/>
                                            </p:txEl>
                                          </p:spTgt>
                                        </p:tgtEl>
                                        <p:attrNameLst>
                                          <p:attrName>style.visibility</p:attrName>
                                        </p:attrNameLst>
                                      </p:cBhvr>
                                      <p:to>
                                        <p:strVal val="visible"/>
                                      </p:to>
                                    </p:set>
                                    <p:anim by="(-#ppt_w*2)" calcmode="lin" valueType="num">
                                      <p:cBhvr rctx="PPT">
                                        <p:cTn id="23" dur="200" autoRev="1" fill="hold">
                                          <p:stCondLst>
                                            <p:cond delay="0"/>
                                          </p:stCondLst>
                                        </p:cTn>
                                        <p:tgtEl>
                                          <p:spTgt spid="3">
                                            <p:txEl>
                                              <p:pRg st="3" end="3"/>
                                            </p:txEl>
                                          </p:spTgt>
                                        </p:tgtEl>
                                        <p:attrNameLst>
                                          <p:attrName>ppt_w</p:attrName>
                                        </p:attrNameLst>
                                      </p:cBhvr>
                                    </p:anim>
                                    <p:anim by="(#ppt_w*0.50)" calcmode="lin" valueType="num">
                                      <p:cBhvr>
                                        <p:cTn id="24" dur="200" decel="50000" autoRev="1" fill="hold">
                                          <p:stCondLst>
                                            <p:cond delay="0"/>
                                          </p:stCondLst>
                                        </p:cTn>
                                        <p:tgtEl>
                                          <p:spTgt spid="3">
                                            <p:txEl>
                                              <p:pRg st="3" end="3"/>
                                            </p:txEl>
                                          </p:spTgt>
                                        </p:tgtEl>
                                        <p:attrNameLst>
                                          <p:attrName>ppt_x</p:attrName>
                                        </p:attrNameLst>
                                      </p:cBhvr>
                                    </p:anim>
                                    <p:anim from="(-#ppt_h/2)" to="(#ppt_y)" calcmode="lin" valueType="num">
                                      <p:cBhvr>
                                        <p:cTn id="25" dur="400" fill="hold">
                                          <p:stCondLst>
                                            <p:cond delay="0"/>
                                          </p:stCondLst>
                                        </p:cTn>
                                        <p:tgtEl>
                                          <p:spTgt spid="3">
                                            <p:txEl>
                                              <p:pRg st="3" end="3"/>
                                            </p:txEl>
                                          </p:spTgt>
                                        </p:tgtEl>
                                        <p:attrNameLst>
                                          <p:attrName>ppt_y</p:attrName>
                                        </p:attrNameLst>
                                      </p:cBhvr>
                                    </p:anim>
                                    <p:animRot by="21600000">
                                      <p:cBhvr>
                                        <p:cTn id="26" dur="400" fill="hold">
                                          <p:stCondLst>
                                            <p:cond delay="0"/>
                                          </p:stCondLst>
                                        </p:cTn>
                                        <p:tgtEl>
                                          <p:spTgt spid="3">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a:extLst>
            <a:ext uri="{FF2B5EF4-FFF2-40B4-BE49-F238E27FC236}">
              <a16:creationId xmlns:a16="http://schemas.microsoft.com/office/drawing/2014/main" id="{F11FF02F-FCE2-D42F-A615-CA86AF8575F2}"/>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442DC943-095E-4099-7D94-353499BFA88D}"/>
              </a:ext>
            </a:extLst>
          </p:cNvPr>
          <p:cNvSpPr>
            <a:spLocks noGrp="1"/>
          </p:cNvSpPr>
          <p:nvPr>
            <p:ph type="subTitle" idx="1"/>
          </p:nvPr>
        </p:nvSpPr>
        <p:spPr>
          <a:xfrm>
            <a:off x="99391" y="99391"/>
            <a:ext cx="8945217" cy="6689035"/>
          </a:xfrm>
          <a:solidFill>
            <a:srgbClr val="FFC390"/>
          </a:solidFill>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“kept”</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himself in God’s path, 						guarding that he would not stray from 						it.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And because David did not stray from 					God’s path, he had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“not acted 							wickedly against”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Of course, we know David did not keep the ways of the Lord perfectly; he was not claiming this here.</a:t>
            </a:r>
          </a:p>
        </p:txBody>
      </p:sp>
    </p:spTree>
    <p:extLst>
      <p:ext uri="{BB962C8B-B14F-4D97-AF65-F5344CB8AC3E}">
        <p14:creationId xmlns:p14="http://schemas.microsoft.com/office/powerpoint/2010/main" val="2708127521"/>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3">
                                            <p:txEl>
                                              <p:pRg st="1" end="1"/>
                                            </p:txEl>
                                          </p:spTgt>
                                        </p:tgtEl>
                                        <p:attrNameLst>
                                          <p:attrName>style.visibility</p:attrName>
                                        </p:attrNameLst>
                                      </p:cBhvr>
                                      <p:to>
                                        <p:strVal val="visible"/>
                                      </p:to>
                                    </p:set>
                                    <p:anim by="(-#ppt_w*2)" calcmode="lin" valueType="num">
                                      <p:cBhvr rctx="PPT">
                                        <p:cTn id="7" dur="200" autoRev="1" fill="hold">
                                          <p:stCondLst>
                                            <p:cond delay="0"/>
                                          </p:stCondLst>
                                        </p:cTn>
                                        <p:tgtEl>
                                          <p:spTgt spid="3">
                                            <p:txEl>
                                              <p:pRg st="1" end="1"/>
                                            </p:txEl>
                                          </p:spTgt>
                                        </p:tgtEl>
                                        <p:attrNameLst>
                                          <p:attrName>ppt_w</p:attrName>
                                        </p:attrNameLst>
                                      </p:cBhvr>
                                    </p:anim>
                                    <p:anim by="(#ppt_w*0.50)" calcmode="lin" valueType="num">
                                      <p:cBhvr>
                                        <p:cTn id="8" dur="200" decel="50000" autoRev="1" fill="hold">
                                          <p:stCondLst>
                                            <p:cond delay="0"/>
                                          </p:stCondLst>
                                        </p:cTn>
                                        <p:tgtEl>
                                          <p:spTgt spid="3">
                                            <p:txEl>
                                              <p:pRg st="1" end="1"/>
                                            </p:txEl>
                                          </p:spTgt>
                                        </p:tgtEl>
                                        <p:attrNameLst>
                                          <p:attrName>ppt_x</p:attrName>
                                        </p:attrNameLst>
                                      </p:cBhvr>
                                    </p:anim>
                                    <p:anim from="(-#ppt_h/2)" to="(#ppt_y)" calcmode="lin" valueType="num">
                                      <p:cBhvr>
                                        <p:cTn id="9" dur="400" fill="hold">
                                          <p:stCondLst>
                                            <p:cond delay="0"/>
                                          </p:stCondLst>
                                        </p:cTn>
                                        <p:tgtEl>
                                          <p:spTgt spid="3">
                                            <p:txEl>
                                              <p:pRg st="1" end="1"/>
                                            </p:txEl>
                                          </p:spTgt>
                                        </p:tgtEl>
                                        <p:attrNameLst>
                                          <p:attrName>ppt_y</p:attrName>
                                        </p:attrNameLst>
                                      </p:cBhvr>
                                    </p:anim>
                                    <p:animRot by="21600000">
                                      <p:cBhvr>
                                        <p:cTn id="10" dur="400" fill="hold">
                                          <p:stCondLst>
                                            <p:cond delay="0"/>
                                          </p:stCondLst>
                                        </p:cTn>
                                        <p:tgtEl>
                                          <p:spTgt spid="3">
                                            <p:txEl>
                                              <p:pRg st="1" end="1"/>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nodeType="clickEffect">
                                  <p:stCondLst>
                                    <p:cond delay="0"/>
                                  </p:stCondLst>
                                  <p:iterate type="lt">
                                    <p:tmPct val="10000"/>
                                  </p:iterate>
                                  <p:childTnLst>
                                    <p:set>
                                      <p:cBhvr>
                                        <p:cTn id="14" dur="1" fill="hold">
                                          <p:stCondLst>
                                            <p:cond delay="0"/>
                                          </p:stCondLst>
                                        </p:cTn>
                                        <p:tgtEl>
                                          <p:spTgt spid="3">
                                            <p:txEl>
                                              <p:pRg st="2" end="2"/>
                                            </p:txEl>
                                          </p:spTgt>
                                        </p:tgtEl>
                                        <p:attrNameLst>
                                          <p:attrName>style.visibility</p:attrName>
                                        </p:attrNameLst>
                                      </p:cBhvr>
                                      <p:to>
                                        <p:strVal val="visible"/>
                                      </p:to>
                                    </p:set>
                                    <p:anim by="(-#ppt_w*2)" calcmode="lin" valueType="num">
                                      <p:cBhvr rctx="PPT">
                                        <p:cTn id="15" dur="200" autoRev="1" fill="hold">
                                          <p:stCondLst>
                                            <p:cond delay="0"/>
                                          </p:stCondLst>
                                        </p:cTn>
                                        <p:tgtEl>
                                          <p:spTgt spid="3">
                                            <p:txEl>
                                              <p:pRg st="2" end="2"/>
                                            </p:txEl>
                                          </p:spTgt>
                                        </p:tgtEl>
                                        <p:attrNameLst>
                                          <p:attrName>ppt_w</p:attrName>
                                        </p:attrNameLst>
                                      </p:cBhvr>
                                    </p:anim>
                                    <p:anim by="(#ppt_w*0.50)" calcmode="lin" valueType="num">
                                      <p:cBhvr>
                                        <p:cTn id="16" dur="200" decel="50000" autoRev="1" fill="hold">
                                          <p:stCondLst>
                                            <p:cond delay="0"/>
                                          </p:stCondLst>
                                        </p:cTn>
                                        <p:tgtEl>
                                          <p:spTgt spid="3">
                                            <p:txEl>
                                              <p:pRg st="2" end="2"/>
                                            </p:txEl>
                                          </p:spTgt>
                                        </p:tgtEl>
                                        <p:attrNameLst>
                                          <p:attrName>ppt_x</p:attrName>
                                        </p:attrNameLst>
                                      </p:cBhvr>
                                    </p:anim>
                                    <p:anim from="(-#ppt_h/2)" to="(#ppt_y)" calcmode="lin" valueType="num">
                                      <p:cBhvr>
                                        <p:cTn id="17" dur="400" fill="hold">
                                          <p:stCondLst>
                                            <p:cond delay="0"/>
                                          </p:stCondLst>
                                        </p:cTn>
                                        <p:tgtEl>
                                          <p:spTgt spid="3">
                                            <p:txEl>
                                              <p:pRg st="2" end="2"/>
                                            </p:txEl>
                                          </p:spTgt>
                                        </p:tgtEl>
                                        <p:attrNameLst>
                                          <p:attrName>ppt_y</p:attrName>
                                        </p:attrNameLst>
                                      </p:cBhvr>
                                    </p:anim>
                                    <p:animRot by="21600000">
                                      <p:cBhvr>
                                        <p:cTn id="18" dur="400" fill="hold">
                                          <p:stCondLst>
                                            <p:cond delay="0"/>
                                          </p:stCondLst>
                                        </p:cTn>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a:extLst>
            <a:ext uri="{FF2B5EF4-FFF2-40B4-BE49-F238E27FC236}">
              <a16:creationId xmlns:a16="http://schemas.microsoft.com/office/drawing/2014/main" id="{DF359653-9F53-7527-8914-EF8E625884A6}"/>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F4544F0F-F36F-BE2D-F955-C048520E1FB9}"/>
              </a:ext>
            </a:extLst>
          </p:cNvPr>
          <p:cNvSpPr>
            <a:spLocks noGrp="1"/>
          </p:cNvSpPr>
          <p:nvPr>
            <p:ph type="subTitle" idx="1"/>
          </p:nvPr>
        </p:nvSpPr>
        <p:spPr>
          <a:xfrm>
            <a:off x="99391" y="99391"/>
            <a:ext cx="8945217" cy="6689035"/>
          </a:xfrm>
          <a:solidFill>
            <a:srgbClr val="FFC390"/>
          </a:solidFill>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But he never forgot the Lord; he 						always knew that what he did 							mattered to God; he always turned his 					steps back to the Lord when he went 					astray.</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 was forgiven those sins when 					he acknowledged them to the Lord.</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As is the case with believers today, David could stand in a position of righteousness even as he strove, by the power of God’s Spirit, to live in righteousness.</a:t>
            </a:r>
          </a:p>
        </p:txBody>
      </p:sp>
    </p:spTree>
    <p:extLst>
      <p:ext uri="{BB962C8B-B14F-4D97-AF65-F5344CB8AC3E}">
        <p14:creationId xmlns:p14="http://schemas.microsoft.com/office/powerpoint/2010/main" val="334878573"/>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3">
                                            <p:txEl>
                                              <p:pRg st="1" end="1"/>
                                            </p:txEl>
                                          </p:spTgt>
                                        </p:tgtEl>
                                        <p:attrNameLst>
                                          <p:attrName>style.visibility</p:attrName>
                                        </p:attrNameLst>
                                      </p:cBhvr>
                                      <p:to>
                                        <p:strVal val="visible"/>
                                      </p:to>
                                    </p:set>
                                    <p:anim by="(-#ppt_w*2)" calcmode="lin" valueType="num">
                                      <p:cBhvr rctx="PPT">
                                        <p:cTn id="7" dur="200" autoRev="1" fill="hold">
                                          <p:stCondLst>
                                            <p:cond delay="0"/>
                                          </p:stCondLst>
                                        </p:cTn>
                                        <p:tgtEl>
                                          <p:spTgt spid="3">
                                            <p:txEl>
                                              <p:pRg st="1" end="1"/>
                                            </p:txEl>
                                          </p:spTgt>
                                        </p:tgtEl>
                                        <p:attrNameLst>
                                          <p:attrName>ppt_w</p:attrName>
                                        </p:attrNameLst>
                                      </p:cBhvr>
                                    </p:anim>
                                    <p:anim by="(#ppt_w*0.50)" calcmode="lin" valueType="num">
                                      <p:cBhvr>
                                        <p:cTn id="8" dur="200" decel="50000" autoRev="1" fill="hold">
                                          <p:stCondLst>
                                            <p:cond delay="0"/>
                                          </p:stCondLst>
                                        </p:cTn>
                                        <p:tgtEl>
                                          <p:spTgt spid="3">
                                            <p:txEl>
                                              <p:pRg st="1" end="1"/>
                                            </p:txEl>
                                          </p:spTgt>
                                        </p:tgtEl>
                                        <p:attrNameLst>
                                          <p:attrName>ppt_x</p:attrName>
                                        </p:attrNameLst>
                                      </p:cBhvr>
                                    </p:anim>
                                    <p:anim from="(-#ppt_h/2)" to="(#ppt_y)" calcmode="lin" valueType="num">
                                      <p:cBhvr>
                                        <p:cTn id="9" dur="400" fill="hold">
                                          <p:stCondLst>
                                            <p:cond delay="0"/>
                                          </p:stCondLst>
                                        </p:cTn>
                                        <p:tgtEl>
                                          <p:spTgt spid="3">
                                            <p:txEl>
                                              <p:pRg st="1" end="1"/>
                                            </p:txEl>
                                          </p:spTgt>
                                        </p:tgtEl>
                                        <p:attrNameLst>
                                          <p:attrName>ppt_y</p:attrName>
                                        </p:attrNameLst>
                                      </p:cBhvr>
                                    </p:anim>
                                    <p:animRot by="21600000">
                                      <p:cBhvr>
                                        <p:cTn id="10" dur="400" fill="hold">
                                          <p:stCondLst>
                                            <p:cond delay="0"/>
                                          </p:stCondLst>
                                        </p:cTn>
                                        <p:tgtEl>
                                          <p:spTgt spid="3">
                                            <p:txEl>
                                              <p:pRg st="1" end="1"/>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nodeType="clickEffect">
                                  <p:stCondLst>
                                    <p:cond delay="0"/>
                                  </p:stCondLst>
                                  <p:iterate type="lt">
                                    <p:tmPct val="10000"/>
                                  </p:iterate>
                                  <p:childTnLst>
                                    <p:set>
                                      <p:cBhvr>
                                        <p:cTn id="14" dur="1" fill="hold">
                                          <p:stCondLst>
                                            <p:cond delay="0"/>
                                          </p:stCondLst>
                                        </p:cTn>
                                        <p:tgtEl>
                                          <p:spTgt spid="3">
                                            <p:txEl>
                                              <p:pRg st="2" end="2"/>
                                            </p:txEl>
                                          </p:spTgt>
                                        </p:tgtEl>
                                        <p:attrNameLst>
                                          <p:attrName>style.visibility</p:attrName>
                                        </p:attrNameLst>
                                      </p:cBhvr>
                                      <p:to>
                                        <p:strVal val="visible"/>
                                      </p:to>
                                    </p:set>
                                    <p:anim by="(-#ppt_w*2)" calcmode="lin" valueType="num">
                                      <p:cBhvr rctx="PPT">
                                        <p:cTn id="15" dur="200" autoRev="1" fill="hold">
                                          <p:stCondLst>
                                            <p:cond delay="0"/>
                                          </p:stCondLst>
                                        </p:cTn>
                                        <p:tgtEl>
                                          <p:spTgt spid="3">
                                            <p:txEl>
                                              <p:pRg st="2" end="2"/>
                                            </p:txEl>
                                          </p:spTgt>
                                        </p:tgtEl>
                                        <p:attrNameLst>
                                          <p:attrName>ppt_w</p:attrName>
                                        </p:attrNameLst>
                                      </p:cBhvr>
                                    </p:anim>
                                    <p:anim by="(#ppt_w*0.50)" calcmode="lin" valueType="num">
                                      <p:cBhvr>
                                        <p:cTn id="16" dur="200" decel="50000" autoRev="1" fill="hold">
                                          <p:stCondLst>
                                            <p:cond delay="0"/>
                                          </p:stCondLst>
                                        </p:cTn>
                                        <p:tgtEl>
                                          <p:spTgt spid="3">
                                            <p:txEl>
                                              <p:pRg st="2" end="2"/>
                                            </p:txEl>
                                          </p:spTgt>
                                        </p:tgtEl>
                                        <p:attrNameLst>
                                          <p:attrName>ppt_x</p:attrName>
                                        </p:attrNameLst>
                                      </p:cBhvr>
                                    </p:anim>
                                    <p:anim from="(-#ppt_h/2)" to="(#ppt_y)" calcmode="lin" valueType="num">
                                      <p:cBhvr>
                                        <p:cTn id="17" dur="400" fill="hold">
                                          <p:stCondLst>
                                            <p:cond delay="0"/>
                                          </p:stCondLst>
                                        </p:cTn>
                                        <p:tgtEl>
                                          <p:spTgt spid="3">
                                            <p:txEl>
                                              <p:pRg st="2" end="2"/>
                                            </p:txEl>
                                          </p:spTgt>
                                        </p:tgtEl>
                                        <p:attrNameLst>
                                          <p:attrName>ppt_y</p:attrName>
                                        </p:attrNameLst>
                                      </p:cBhvr>
                                    </p:anim>
                                    <p:animRot by="21600000">
                                      <p:cBhvr>
                                        <p:cTn id="18" dur="400" fill="hold">
                                          <p:stCondLst>
                                            <p:cond delay="0"/>
                                          </p:stCondLst>
                                        </p:cTn>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105</TotalTime>
  <Words>1381</Words>
  <Application>Microsoft Macintosh PowerPoint</Application>
  <PresentationFormat>On-screen Show (4:3)</PresentationFormat>
  <Paragraphs>64</Paragraphs>
  <Slides>15</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Aptos</vt:lpstr>
      <vt:lpstr>Aptos Display</vt:lpstr>
      <vt:lpstr>Arial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Robert Casas</dc:creator>
  <cp:lastModifiedBy>Robert Casas</cp:lastModifiedBy>
  <cp:revision>19</cp:revision>
  <cp:lastPrinted>2025-04-05T17:33:12Z</cp:lastPrinted>
  <dcterms:created xsi:type="dcterms:W3CDTF">2025-04-05T15:51:03Z</dcterms:created>
  <dcterms:modified xsi:type="dcterms:W3CDTF">2025-04-05T17:36:13Z</dcterms:modified>
</cp:coreProperties>
</file>