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F8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9"/>
    <p:restoredTop sz="94709"/>
  </p:normalViewPr>
  <p:slideViewPr>
    <p:cSldViewPr snapToGrid="0">
      <p:cViewPr varScale="1">
        <p:scale>
          <a:sx n="93" d="100"/>
          <a:sy n="93" d="100"/>
        </p:scale>
        <p:origin x="2142"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6FDDF3-B72A-E042-869C-11D04F4C42E5}" type="datetimeFigureOut">
              <a:rPr lang="en-US" smtClean="0"/>
              <a:t>3/31/2025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E6B9CD-88BF-D342-AD5E-EC0D7BB37A98}" type="slidenum">
              <a:rPr lang="en-US" smtClean="0"/>
              <a:t>‹#›</a:t>
            </a:fld>
            <a:endParaRPr lang="en-US"/>
          </a:p>
        </p:txBody>
      </p:sp>
    </p:spTree>
    <p:extLst>
      <p:ext uri="{BB962C8B-B14F-4D97-AF65-F5344CB8AC3E}">
        <p14:creationId xmlns:p14="http://schemas.microsoft.com/office/powerpoint/2010/main" val="1761910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E6B9CD-88BF-D342-AD5E-EC0D7BB37A98}" type="slidenum">
              <a:rPr lang="en-US" smtClean="0"/>
              <a:t>9</a:t>
            </a:fld>
            <a:endParaRPr lang="en-US"/>
          </a:p>
        </p:txBody>
      </p:sp>
    </p:spTree>
    <p:extLst>
      <p:ext uri="{BB962C8B-B14F-4D97-AF65-F5344CB8AC3E}">
        <p14:creationId xmlns:p14="http://schemas.microsoft.com/office/powerpoint/2010/main" val="1770688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42B8EE-20BD-DB17-F025-6ED42090F9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AF9A66-65E3-2F52-FABE-A00FE8AA714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8A1B28-20B7-D585-8BDA-DCAF0023EC8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DC40630-9E56-E9E4-B9DB-BA164469681F}"/>
              </a:ext>
            </a:extLst>
          </p:cNvPr>
          <p:cNvSpPr>
            <a:spLocks noGrp="1"/>
          </p:cNvSpPr>
          <p:nvPr>
            <p:ph type="sldNum" sz="quarter" idx="5"/>
          </p:nvPr>
        </p:nvSpPr>
        <p:spPr/>
        <p:txBody>
          <a:bodyPr/>
          <a:lstStyle/>
          <a:p>
            <a:fld id="{BFE6B9CD-88BF-D342-AD5E-EC0D7BB37A98}" type="slidenum">
              <a:rPr lang="en-US" smtClean="0"/>
              <a:t>10</a:t>
            </a:fld>
            <a:endParaRPr lang="en-US"/>
          </a:p>
        </p:txBody>
      </p:sp>
    </p:spTree>
    <p:extLst>
      <p:ext uri="{BB962C8B-B14F-4D97-AF65-F5344CB8AC3E}">
        <p14:creationId xmlns:p14="http://schemas.microsoft.com/office/powerpoint/2010/main" val="1168980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913E9-D89C-6F16-004A-15C2387A06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08E541-41CE-D0C9-8749-3E639AA742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E00A8C-678F-064A-4AB8-F05941A31EA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4F59A32-BD0F-D4A2-231C-004665FF5177}"/>
              </a:ext>
            </a:extLst>
          </p:cNvPr>
          <p:cNvSpPr>
            <a:spLocks noGrp="1"/>
          </p:cNvSpPr>
          <p:nvPr>
            <p:ph type="sldNum" sz="quarter" idx="5"/>
          </p:nvPr>
        </p:nvSpPr>
        <p:spPr/>
        <p:txBody>
          <a:bodyPr/>
          <a:lstStyle/>
          <a:p>
            <a:fld id="{BFE6B9CD-88BF-D342-AD5E-EC0D7BB37A98}" type="slidenum">
              <a:rPr lang="en-US" smtClean="0"/>
              <a:t>11</a:t>
            </a:fld>
            <a:endParaRPr lang="en-US"/>
          </a:p>
        </p:txBody>
      </p:sp>
    </p:spTree>
    <p:extLst>
      <p:ext uri="{BB962C8B-B14F-4D97-AF65-F5344CB8AC3E}">
        <p14:creationId xmlns:p14="http://schemas.microsoft.com/office/powerpoint/2010/main" val="876013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62445B-4DF6-6110-BDBA-9D08638F06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C5DAA7-0BBE-43C9-1957-64FF18975D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224E5A-2870-4ECE-E88A-BEE2A0A7DBC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0030F5B-41D7-8D25-8824-FDBB1D2DF9A9}"/>
              </a:ext>
            </a:extLst>
          </p:cNvPr>
          <p:cNvSpPr>
            <a:spLocks noGrp="1"/>
          </p:cNvSpPr>
          <p:nvPr>
            <p:ph type="sldNum" sz="quarter" idx="5"/>
          </p:nvPr>
        </p:nvSpPr>
        <p:spPr/>
        <p:txBody>
          <a:bodyPr/>
          <a:lstStyle/>
          <a:p>
            <a:fld id="{BFE6B9CD-88BF-D342-AD5E-EC0D7BB37A98}" type="slidenum">
              <a:rPr lang="en-US" smtClean="0"/>
              <a:t>12</a:t>
            </a:fld>
            <a:endParaRPr lang="en-US"/>
          </a:p>
        </p:txBody>
      </p:sp>
    </p:spTree>
    <p:extLst>
      <p:ext uri="{BB962C8B-B14F-4D97-AF65-F5344CB8AC3E}">
        <p14:creationId xmlns:p14="http://schemas.microsoft.com/office/powerpoint/2010/main" val="2591728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12D6A7-0C10-8CB5-A956-85C9EED892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AE1E66-C6A6-67C6-F177-6157B71468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724ED3-D04C-15E4-E2B0-D3957AB4E51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A9E18FB-0E1C-2B15-4EB6-C623A833FEC5}"/>
              </a:ext>
            </a:extLst>
          </p:cNvPr>
          <p:cNvSpPr>
            <a:spLocks noGrp="1"/>
          </p:cNvSpPr>
          <p:nvPr>
            <p:ph type="sldNum" sz="quarter" idx="5"/>
          </p:nvPr>
        </p:nvSpPr>
        <p:spPr/>
        <p:txBody>
          <a:bodyPr/>
          <a:lstStyle/>
          <a:p>
            <a:fld id="{BFE6B9CD-88BF-D342-AD5E-EC0D7BB37A98}" type="slidenum">
              <a:rPr lang="en-US" smtClean="0"/>
              <a:t>13</a:t>
            </a:fld>
            <a:endParaRPr lang="en-US"/>
          </a:p>
        </p:txBody>
      </p:sp>
    </p:spTree>
    <p:extLst>
      <p:ext uri="{BB962C8B-B14F-4D97-AF65-F5344CB8AC3E}">
        <p14:creationId xmlns:p14="http://schemas.microsoft.com/office/powerpoint/2010/main" val="4726555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3A23C3-43E2-D202-3FCC-6CE55E7DDA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D4C23D-8961-4204-4825-FD50549E24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9902B09-32A4-0B6C-C75A-A5594E7078F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31C5C92-DCB2-BD29-A95E-10C3339BA84F}"/>
              </a:ext>
            </a:extLst>
          </p:cNvPr>
          <p:cNvSpPr>
            <a:spLocks noGrp="1"/>
          </p:cNvSpPr>
          <p:nvPr>
            <p:ph type="sldNum" sz="quarter" idx="5"/>
          </p:nvPr>
        </p:nvSpPr>
        <p:spPr/>
        <p:txBody>
          <a:bodyPr/>
          <a:lstStyle/>
          <a:p>
            <a:fld id="{BFE6B9CD-88BF-D342-AD5E-EC0D7BB37A98}" type="slidenum">
              <a:rPr lang="en-US" smtClean="0"/>
              <a:t>14</a:t>
            </a:fld>
            <a:endParaRPr lang="en-US"/>
          </a:p>
        </p:txBody>
      </p:sp>
    </p:spTree>
    <p:extLst>
      <p:ext uri="{BB962C8B-B14F-4D97-AF65-F5344CB8AC3E}">
        <p14:creationId xmlns:p14="http://schemas.microsoft.com/office/powerpoint/2010/main" val="3295792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292AE9-9B1A-36A7-AF4F-1D50B3B9DA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79A9BCC-2F2F-B1CD-CDF4-EB23FC4F3E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7072FD-F189-E228-B6F9-67A159C1576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D6A8507-A958-6849-26F9-DB15E401EFD7}"/>
              </a:ext>
            </a:extLst>
          </p:cNvPr>
          <p:cNvSpPr>
            <a:spLocks noGrp="1"/>
          </p:cNvSpPr>
          <p:nvPr>
            <p:ph type="sldNum" sz="quarter" idx="5"/>
          </p:nvPr>
        </p:nvSpPr>
        <p:spPr/>
        <p:txBody>
          <a:bodyPr/>
          <a:lstStyle/>
          <a:p>
            <a:fld id="{BFE6B9CD-88BF-D342-AD5E-EC0D7BB37A98}" type="slidenum">
              <a:rPr lang="en-US" smtClean="0"/>
              <a:t>15</a:t>
            </a:fld>
            <a:endParaRPr lang="en-US"/>
          </a:p>
        </p:txBody>
      </p:sp>
    </p:spTree>
    <p:extLst>
      <p:ext uri="{BB962C8B-B14F-4D97-AF65-F5344CB8AC3E}">
        <p14:creationId xmlns:p14="http://schemas.microsoft.com/office/powerpoint/2010/main" val="2601911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221584C-1A41-3842-9570-1ABE742B28CB}" type="datetimeFigureOut">
              <a:rPr lang="en-US" smtClean="0"/>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174FC-89E7-9D40-881F-AB702B55D751}" type="slidenum">
              <a:rPr lang="en-US" smtClean="0"/>
              <a:t>‹#›</a:t>
            </a:fld>
            <a:endParaRPr lang="en-US"/>
          </a:p>
        </p:txBody>
      </p:sp>
    </p:spTree>
    <p:extLst>
      <p:ext uri="{BB962C8B-B14F-4D97-AF65-F5344CB8AC3E}">
        <p14:creationId xmlns:p14="http://schemas.microsoft.com/office/powerpoint/2010/main" val="435665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21584C-1A41-3842-9570-1ABE742B28CB}" type="datetimeFigureOut">
              <a:rPr lang="en-US" smtClean="0"/>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174FC-89E7-9D40-881F-AB702B55D751}" type="slidenum">
              <a:rPr lang="en-US" smtClean="0"/>
              <a:t>‹#›</a:t>
            </a:fld>
            <a:endParaRPr lang="en-US"/>
          </a:p>
        </p:txBody>
      </p:sp>
    </p:spTree>
    <p:extLst>
      <p:ext uri="{BB962C8B-B14F-4D97-AF65-F5344CB8AC3E}">
        <p14:creationId xmlns:p14="http://schemas.microsoft.com/office/powerpoint/2010/main" val="1161566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21584C-1A41-3842-9570-1ABE742B28CB}" type="datetimeFigureOut">
              <a:rPr lang="en-US" smtClean="0"/>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174FC-89E7-9D40-881F-AB702B55D751}" type="slidenum">
              <a:rPr lang="en-US" smtClean="0"/>
              <a:t>‹#›</a:t>
            </a:fld>
            <a:endParaRPr lang="en-US"/>
          </a:p>
        </p:txBody>
      </p:sp>
    </p:spTree>
    <p:extLst>
      <p:ext uri="{BB962C8B-B14F-4D97-AF65-F5344CB8AC3E}">
        <p14:creationId xmlns:p14="http://schemas.microsoft.com/office/powerpoint/2010/main" val="3329228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21584C-1A41-3842-9570-1ABE742B28CB}" type="datetimeFigureOut">
              <a:rPr lang="en-US" smtClean="0"/>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174FC-89E7-9D40-881F-AB702B55D751}" type="slidenum">
              <a:rPr lang="en-US" smtClean="0"/>
              <a:t>‹#›</a:t>
            </a:fld>
            <a:endParaRPr lang="en-US"/>
          </a:p>
        </p:txBody>
      </p:sp>
    </p:spTree>
    <p:extLst>
      <p:ext uri="{BB962C8B-B14F-4D97-AF65-F5344CB8AC3E}">
        <p14:creationId xmlns:p14="http://schemas.microsoft.com/office/powerpoint/2010/main" val="83958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21584C-1A41-3842-9570-1ABE742B28CB}" type="datetimeFigureOut">
              <a:rPr lang="en-US" smtClean="0"/>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174FC-89E7-9D40-881F-AB702B55D751}" type="slidenum">
              <a:rPr lang="en-US" smtClean="0"/>
              <a:t>‹#›</a:t>
            </a:fld>
            <a:endParaRPr lang="en-US"/>
          </a:p>
        </p:txBody>
      </p:sp>
    </p:spTree>
    <p:extLst>
      <p:ext uri="{BB962C8B-B14F-4D97-AF65-F5344CB8AC3E}">
        <p14:creationId xmlns:p14="http://schemas.microsoft.com/office/powerpoint/2010/main" val="883258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221584C-1A41-3842-9570-1ABE742B28CB}" type="datetimeFigureOut">
              <a:rPr lang="en-US" smtClean="0"/>
              <a:t>3/31/2025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8174FC-89E7-9D40-881F-AB702B55D751}" type="slidenum">
              <a:rPr lang="en-US" smtClean="0"/>
              <a:t>‹#›</a:t>
            </a:fld>
            <a:endParaRPr lang="en-US"/>
          </a:p>
        </p:txBody>
      </p:sp>
    </p:spTree>
    <p:extLst>
      <p:ext uri="{BB962C8B-B14F-4D97-AF65-F5344CB8AC3E}">
        <p14:creationId xmlns:p14="http://schemas.microsoft.com/office/powerpoint/2010/main" val="3932760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221584C-1A41-3842-9570-1ABE742B28CB}" type="datetimeFigureOut">
              <a:rPr lang="en-US" smtClean="0"/>
              <a:t>3/31/2025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8174FC-89E7-9D40-881F-AB702B55D751}" type="slidenum">
              <a:rPr lang="en-US" smtClean="0"/>
              <a:t>‹#›</a:t>
            </a:fld>
            <a:endParaRPr lang="en-US"/>
          </a:p>
        </p:txBody>
      </p:sp>
    </p:spTree>
    <p:extLst>
      <p:ext uri="{BB962C8B-B14F-4D97-AF65-F5344CB8AC3E}">
        <p14:creationId xmlns:p14="http://schemas.microsoft.com/office/powerpoint/2010/main" val="745921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221584C-1A41-3842-9570-1ABE742B28CB}" type="datetimeFigureOut">
              <a:rPr lang="en-US" smtClean="0"/>
              <a:t>3/31/2025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8174FC-89E7-9D40-881F-AB702B55D751}" type="slidenum">
              <a:rPr lang="en-US" smtClean="0"/>
              <a:t>‹#›</a:t>
            </a:fld>
            <a:endParaRPr lang="en-US"/>
          </a:p>
        </p:txBody>
      </p:sp>
    </p:spTree>
    <p:extLst>
      <p:ext uri="{BB962C8B-B14F-4D97-AF65-F5344CB8AC3E}">
        <p14:creationId xmlns:p14="http://schemas.microsoft.com/office/powerpoint/2010/main" val="28855184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21584C-1A41-3842-9570-1ABE742B28CB}" type="datetimeFigureOut">
              <a:rPr lang="en-US" smtClean="0"/>
              <a:t>3/31/2025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8174FC-89E7-9D40-881F-AB702B55D751}" type="slidenum">
              <a:rPr lang="en-US" smtClean="0"/>
              <a:t>‹#›</a:t>
            </a:fld>
            <a:endParaRPr lang="en-US"/>
          </a:p>
        </p:txBody>
      </p:sp>
    </p:spTree>
    <p:extLst>
      <p:ext uri="{BB962C8B-B14F-4D97-AF65-F5344CB8AC3E}">
        <p14:creationId xmlns:p14="http://schemas.microsoft.com/office/powerpoint/2010/main" val="3782012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21584C-1A41-3842-9570-1ABE742B28CB}" type="datetimeFigureOut">
              <a:rPr lang="en-US" smtClean="0"/>
              <a:t>3/31/2025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8174FC-89E7-9D40-881F-AB702B55D751}" type="slidenum">
              <a:rPr lang="en-US" smtClean="0"/>
              <a:t>‹#›</a:t>
            </a:fld>
            <a:endParaRPr lang="en-US"/>
          </a:p>
        </p:txBody>
      </p:sp>
    </p:spTree>
    <p:extLst>
      <p:ext uri="{BB962C8B-B14F-4D97-AF65-F5344CB8AC3E}">
        <p14:creationId xmlns:p14="http://schemas.microsoft.com/office/powerpoint/2010/main" val="3347866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21584C-1A41-3842-9570-1ABE742B28CB}" type="datetimeFigureOut">
              <a:rPr lang="en-US" smtClean="0"/>
              <a:t>3/31/2025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8174FC-89E7-9D40-881F-AB702B55D751}" type="slidenum">
              <a:rPr lang="en-US" smtClean="0"/>
              <a:t>‹#›</a:t>
            </a:fld>
            <a:endParaRPr lang="en-US"/>
          </a:p>
        </p:txBody>
      </p:sp>
    </p:spTree>
    <p:extLst>
      <p:ext uri="{BB962C8B-B14F-4D97-AF65-F5344CB8AC3E}">
        <p14:creationId xmlns:p14="http://schemas.microsoft.com/office/powerpoint/2010/main" val="3964500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221584C-1A41-3842-9570-1ABE742B28CB}" type="datetimeFigureOut">
              <a:rPr lang="en-US" smtClean="0"/>
              <a:t>3/31/2025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68174FC-89E7-9D40-881F-AB702B55D751}" type="slidenum">
              <a:rPr lang="en-US" smtClean="0"/>
              <a:t>‹#›</a:t>
            </a:fld>
            <a:endParaRPr lang="en-US"/>
          </a:p>
        </p:txBody>
      </p:sp>
    </p:spTree>
    <p:extLst>
      <p:ext uri="{BB962C8B-B14F-4D97-AF65-F5344CB8AC3E}">
        <p14:creationId xmlns:p14="http://schemas.microsoft.com/office/powerpoint/2010/main" val="20170234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9FF8C"/>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6E1B029-B39C-F1A9-DBFF-50FC17070E2A}"/>
              </a:ext>
            </a:extLst>
          </p:cNvPr>
          <p:cNvSpPr>
            <a:spLocks noGrp="1"/>
          </p:cNvSpPr>
          <p:nvPr>
            <p:ph type="subTitle" idx="1"/>
          </p:nvPr>
        </p:nvSpPr>
        <p:spPr>
          <a:xfrm>
            <a:off x="112542" y="112542"/>
            <a:ext cx="8918916" cy="6636128"/>
          </a:xfrm>
        </p:spPr>
        <p:txBody>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23: EPILOGUE: DAVID’S  PSALM OF DELIVERANCE (2Sam 22:1-51)</a:t>
            </a:r>
            <a:endPar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US" sz="3600"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OUTLINE</a:t>
            </a:r>
            <a:endParaRPr lang="en-US"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239838"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 The Psalm’s Focus (v. 1)</a:t>
            </a:r>
          </a:p>
          <a:p>
            <a:pPr algn="l">
              <a:lnSpc>
                <a:spcPct val="100000"/>
              </a:lnSpc>
              <a:tabLst>
                <a:tab pos="484188" algn="l"/>
                <a:tab pos="576263" algn="l"/>
                <a:tab pos="752475" algn="l"/>
                <a:tab pos="841375" algn="l"/>
                <a:tab pos="881063" algn="l"/>
                <a:tab pos="969963" algn="l"/>
                <a:tab pos="1019175" algn="l"/>
                <a:tab pos="1154113" algn="l"/>
                <a:tab pos="1239838"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David’s Praise of God as Savior (vv. 2-4)</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David’s Distress (vv. 5-6)</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4. David’s Cry (v. 7)</a:t>
            </a:r>
          </a:p>
        </p:txBody>
      </p:sp>
    </p:spTree>
    <p:extLst>
      <p:ext uri="{BB962C8B-B14F-4D97-AF65-F5344CB8AC3E}">
        <p14:creationId xmlns:p14="http://schemas.microsoft.com/office/powerpoint/2010/main" val="3805243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Scale>
                                      <p:cBhvr>
                                        <p:cTn id="14"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1" end="1"/>
                                            </p:txEl>
                                          </p:spTgt>
                                        </p:tgtEl>
                                        <p:attrNameLst>
                                          <p:attrName>ppt_x</p:attrName>
                                          <p:attrName>ppt_y</p:attrName>
                                        </p:attrNameLst>
                                      </p:cBhvr>
                                    </p:animMotion>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Scale>
                                      <p:cBhvr>
                                        <p:cTn id="21"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2" end="2"/>
                                            </p:txEl>
                                          </p:spTgt>
                                        </p:tgtEl>
                                        <p:attrNameLst>
                                          <p:attrName>ppt_x</p:attrName>
                                          <p:attrName>ppt_y</p:attrName>
                                        </p:attrNameLst>
                                      </p:cBhvr>
                                    </p:animMotion>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Scale>
                                      <p:cBhvr>
                                        <p:cTn id="28"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
                                            <p:txEl>
                                              <p:pRg st="3" end="3"/>
                                            </p:txEl>
                                          </p:spTgt>
                                        </p:tgtEl>
                                        <p:attrNameLst>
                                          <p:attrName>ppt_x</p:attrName>
                                          <p:attrName>ppt_y</p:attrName>
                                        </p:attrNameLst>
                                      </p:cBhvr>
                                    </p:animMotion>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Scale>
                                      <p:cBhvr>
                                        <p:cTn id="35"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3">
                                            <p:txEl>
                                              <p:pRg st="4" end="4"/>
                                            </p:txEl>
                                          </p:spTgt>
                                        </p:tgtEl>
                                        <p:attrNameLst>
                                          <p:attrName>ppt_x</p:attrName>
                                          <p:attrName>ppt_y</p:attrName>
                                        </p:attrNameLst>
                                      </p:cBhvr>
                                    </p:animMotion>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Scale>
                                      <p:cBhvr>
                                        <p:cTn id="42" dur="1000" decel="50000" fill="hold">
                                          <p:stCondLst>
                                            <p:cond delay="0"/>
                                          </p:stCondLst>
                                        </p:cTn>
                                        <p:tgtEl>
                                          <p:spTgt spid="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
                                            <p:txEl>
                                              <p:pRg st="5" end="5"/>
                                            </p:txEl>
                                          </p:spTgt>
                                        </p:tgtEl>
                                        <p:attrNameLst>
                                          <p:attrName>ppt_x</p:attrName>
                                          <p:attrName>ppt_y</p:attrName>
                                        </p:attrNameLst>
                                      </p:cBhvr>
                                    </p:animMotion>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Scale>
                                      <p:cBhvr>
                                        <p:cTn id="49" dur="1000" decel="50000" fill="hold">
                                          <p:stCondLst>
                                            <p:cond delay="0"/>
                                          </p:stCondLst>
                                        </p:cTn>
                                        <p:tgtEl>
                                          <p:spTgt spid="3">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3">
                                            <p:txEl>
                                              <p:pRg st="6" end="6"/>
                                            </p:txEl>
                                          </p:spTgt>
                                        </p:tgtEl>
                                        <p:attrNameLst>
                                          <p:attrName>ppt_x</p:attrName>
                                          <p:attrName>ppt_y</p:attrName>
                                        </p:attrNameLst>
                                      </p:cBhvr>
                                    </p:animMotion>
                                    <p:animEffect transition="in" filter="fade">
                                      <p:cBhvr>
                                        <p:cTn id="51"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9FF8C"/>
        </a:solidFill>
        <a:effectLst/>
      </p:bgPr>
    </p:bg>
    <p:spTree>
      <p:nvGrpSpPr>
        <p:cNvPr id="1" name="">
          <a:extLst>
            <a:ext uri="{FF2B5EF4-FFF2-40B4-BE49-F238E27FC236}">
              <a16:creationId xmlns:a16="http://schemas.microsoft.com/office/drawing/2014/main" id="{5C1E45C1-D1A5-B094-7690-E8454B0C0575}"/>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1136EC1B-789B-AE66-35B3-24316005CE2D}"/>
              </a:ext>
            </a:extLst>
          </p:cNvPr>
          <p:cNvSpPr>
            <a:spLocks noGrp="1"/>
          </p:cNvSpPr>
          <p:nvPr>
            <p:ph type="subTitle" idx="1"/>
          </p:nvPr>
        </p:nvSpPr>
        <p:spPr>
          <a:xfrm>
            <a:off x="112542" y="112542"/>
            <a:ext cx="8918916" cy="6636128"/>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 not only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“came down”</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but He “reached down” and took David out of the dangerous waters.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Notice that all these verbs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“drew… 					out”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“delivered”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“brought… forth</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“rescued”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are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synonymous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all are 					referring to basically one thing.</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 was always God’s intention and 					commitment to save David because 				God chose him.</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How much more so for those for His 					elect in Christ!</a:t>
            </a:r>
          </a:p>
        </p:txBody>
      </p:sp>
    </p:spTree>
    <p:extLst>
      <p:ext uri="{BB962C8B-B14F-4D97-AF65-F5344CB8AC3E}">
        <p14:creationId xmlns:p14="http://schemas.microsoft.com/office/powerpoint/2010/main" val="4278420776"/>
      </p:ext>
    </p:extLst>
  </p:cSld>
  <p:clrMapOvr>
    <a:masterClrMapping/>
  </p:clrMapOvr>
  <mc:AlternateContent xmlns:mc="http://schemas.openxmlformats.org/markup-compatibility/2006" xmlns:p14="http://schemas.microsoft.com/office/powerpoint/2010/main">
    <mc:Choice Requires="p14">
      <p:transition spd="slow" p14:dur="2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Scale>
                                      <p:cBhvr>
                                        <p:cTn id="7"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1" end="1"/>
                                            </p:txEl>
                                          </p:spTgt>
                                        </p:tgtEl>
                                        <p:attrNameLst>
                                          <p:attrName>ppt_x</p:attrName>
                                          <p:attrName>ppt_y</p:attrName>
                                        </p:attrNameLst>
                                      </p:cBhvr>
                                    </p:animMotion>
                                    <p:animEffect transition="in" filter="fade">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Scale>
                                      <p:cBhvr>
                                        <p:cTn id="14"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2" end="2"/>
                                            </p:txEl>
                                          </p:spTgt>
                                        </p:tgtEl>
                                        <p:attrNameLst>
                                          <p:attrName>ppt_x</p:attrName>
                                          <p:attrName>ppt_y</p:attrName>
                                        </p:attrNameLst>
                                      </p:cBhvr>
                                    </p:animMotion>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Scale>
                                      <p:cBhvr>
                                        <p:cTn id="21"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3" end="3"/>
                                            </p:txEl>
                                          </p:spTgt>
                                        </p:tgtEl>
                                        <p:attrNameLst>
                                          <p:attrName>ppt_x</p:attrName>
                                          <p:attrName>ppt_y</p:attrName>
                                        </p:attrNameLst>
                                      </p:cBhvr>
                                    </p:animMotion>
                                    <p:animEffect transition="in" filter="fade">
                                      <p:cBhvr>
                                        <p:cTn id="23"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9FF8C"/>
        </a:solidFill>
        <a:effectLst/>
      </p:bgPr>
    </p:bg>
    <p:spTree>
      <p:nvGrpSpPr>
        <p:cNvPr id="1" name="">
          <a:extLst>
            <a:ext uri="{FF2B5EF4-FFF2-40B4-BE49-F238E27FC236}">
              <a16:creationId xmlns:a16="http://schemas.microsoft.com/office/drawing/2014/main" id="{9712CB2E-A3EB-262A-11AE-A5F7C6E00870}"/>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0267F05D-21C9-835D-5FCD-824B93ECAD7A}"/>
              </a:ext>
            </a:extLst>
          </p:cNvPr>
          <p:cNvSpPr>
            <a:spLocks noGrp="1"/>
          </p:cNvSpPr>
          <p:nvPr>
            <p:ph type="subTitle" idx="1"/>
          </p:nvPr>
        </p:nvSpPr>
        <p:spPr>
          <a:xfrm>
            <a:off x="112542" y="112542"/>
            <a:ext cx="8918916" cy="6636128"/>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If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David was still speaking in a metaphor,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18-19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David then describes his circumstance in more literal terms.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dangerous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“waters”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referred to 						his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“strong enemy”</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who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“were too 						strong for”</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him.</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God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“delivered”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him from these 						enemies.</a:t>
            </a:r>
          </a:p>
        </p:txBody>
      </p:sp>
    </p:spTree>
    <p:extLst>
      <p:ext uri="{BB962C8B-B14F-4D97-AF65-F5344CB8AC3E}">
        <p14:creationId xmlns:p14="http://schemas.microsoft.com/office/powerpoint/2010/main" val="3298952094"/>
      </p:ext>
    </p:extLst>
  </p:cSld>
  <p:clrMapOvr>
    <a:masterClrMapping/>
  </p:clrMapOvr>
  <mc:AlternateContent xmlns:mc="http://schemas.openxmlformats.org/markup-compatibility/2006" xmlns:p14="http://schemas.microsoft.com/office/powerpoint/2010/main">
    <mc:Choice Requires="p14">
      <p:transition spd="slow" p14:dur="2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Scale>
                                      <p:cBhvr>
                                        <p:cTn id="7"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1" end="1"/>
                                            </p:txEl>
                                          </p:spTgt>
                                        </p:tgtEl>
                                        <p:attrNameLst>
                                          <p:attrName>ppt_x</p:attrName>
                                          <p:attrName>ppt_y</p:attrName>
                                        </p:attrNameLst>
                                      </p:cBhvr>
                                    </p:animMotion>
                                    <p:animEffect transition="in" filter="fade">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Scale>
                                      <p:cBhvr>
                                        <p:cTn id="14"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2" end="2"/>
                                            </p:txEl>
                                          </p:spTgt>
                                        </p:tgtEl>
                                        <p:attrNameLst>
                                          <p:attrName>ppt_x</p:attrName>
                                          <p:attrName>ppt_y</p:attrName>
                                        </p:attrNameLst>
                                      </p:cBhvr>
                                    </p:animMotion>
                                    <p:animEffect transition="in" filter="fade">
                                      <p:cBhvr>
                                        <p:cTn id="1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9FF8C"/>
        </a:solidFill>
        <a:effectLst/>
      </p:bgPr>
    </p:bg>
    <p:spTree>
      <p:nvGrpSpPr>
        <p:cNvPr id="1" name="">
          <a:extLst>
            <a:ext uri="{FF2B5EF4-FFF2-40B4-BE49-F238E27FC236}">
              <a16:creationId xmlns:a16="http://schemas.microsoft.com/office/drawing/2014/main" id="{A0F34B59-3F0F-8203-F7C5-A1A01FAAB58B}"/>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5A51BEE5-D23A-9F36-DCA6-9AAD00CF3C33}"/>
              </a:ext>
            </a:extLst>
          </p:cNvPr>
          <p:cNvSpPr>
            <a:spLocks noGrp="1"/>
          </p:cNvSpPr>
          <p:nvPr>
            <p:ph type="subTitle" idx="1"/>
          </p:nvPr>
        </p:nvSpPr>
        <p:spPr>
          <a:xfrm>
            <a:off x="112542" y="112542"/>
            <a:ext cx="8918916" cy="6636128"/>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18</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description of David’s enemies serve to heighten the greatness of God’s deliverance.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His enemies were not only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“too strong 					for”</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him, they also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“hated”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him.</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These were enemies passionately 						desired to destroy him!</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“confronted”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to hinder or to block 							escape from destruction </a:t>
            </a:r>
          </a:p>
        </p:txBody>
      </p:sp>
    </p:spTree>
    <p:extLst>
      <p:ext uri="{BB962C8B-B14F-4D97-AF65-F5344CB8AC3E}">
        <p14:creationId xmlns:p14="http://schemas.microsoft.com/office/powerpoint/2010/main" val="4147134983"/>
      </p:ext>
    </p:extLst>
  </p:cSld>
  <p:clrMapOvr>
    <a:masterClrMapping/>
  </p:clrMapOvr>
  <mc:AlternateContent xmlns:mc="http://schemas.openxmlformats.org/markup-compatibility/2006" xmlns:p14="http://schemas.microsoft.com/office/powerpoint/2010/main">
    <mc:Choice Requires="p14">
      <p:transition spd="slow" p14:dur="2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Scale>
                                      <p:cBhvr>
                                        <p:cTn id="7"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1" end="1"/>
                                            </p:txEl>
                                          </p:spTgt>
                                        </p:tgtEl>
                                        <p:attrNameLst>
                                          <p:attrName>ppt_x</p:attrName>
                                          <p:attrName>ppt_y</p:attrName>
                                        </p:attrNameLst>
                                      </p:cBhvr>
                                    </p:animMotion>
                                    <p:animEffect transition="in" filter="fade">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Scale>
                                      <p:cBhvr>
                                        <p:cTn id="14"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2" end="2"/>
                                            </p:txEl>
                                          </p:spTgt>
                                        </p:tgtEl>
                                        <p:attrNameLst>
                                          <p:attrName>ppt_x</p:attrName>
                                          <p:attrName>ppt_y</p:attrName>
                                        </p:attrNameLst>
                                      </p:cBhvr>
                                    </p:animMotion>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Scale>
                                      <p:cBhvr>
                                        <p:cTn id="21"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3" end="3"/>
                                            </p:txEl>
                                          </p:spTgt>
                                        </p:tgtEl>
                                        <p:attrNameLst>
                                          <p:attrName>ppt_x</p:attrName>
                                          <p:attrName>ppt_y</p:attrName>
                                        </p:attrNameLst>
                                      </p:cBhvr>
                                    </p:animMotion>
                                    <p:animEffect transition="in" filter="fade">
                                      <p:cBhvr>
                                        <p:cTn id="23" dur="10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Scale>
                                      <p:cBhvr>
                                        <p:cTn id="28"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
                                            <p:txEl>
                                              <p:pRg st="4" end="4"/>
                                            </p:txEl>
                                          </p:spTgt>
                                        </p:tgtEl>
                                        <p:attrNameLst>
                                          <p:attrName>ppt_x</p:attrName>
                                          <p:attrName>ppt_y</p:attrName>
                                        </p:attrNameLst>
                                      </p:cBhvr>
                                    </p:animMotion>
                                    <p:animEffect transition="in" filter="fade">
                                      <p:cBhvr>
                                        <p:cTn id="3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9FF8C"/>
        </a:solidFill>
        <a:effectLst/>
      </p:bgPr>
    </p:bg>
    <p:spTree>
      <p:nvGrpSpPr>
        <p:cNvPr id="1" name="">
          <a:extLst>
            <a:ext uri="{FF2B5EF4-FFF2-40B4-BE49-F238E27FC236}">
              <a16:creationId xmlns:a16="http://schemas.microsoft.com/office/drawing/2014/main" id="{D39E8682-5BE7-4D38-E0C6-FE40D7C9FC1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0CFF3891-B274-4CD0-8F6F-2358DB018A84}"/>
              </a:ext>
            </a:extLst>
          </p:cNvPr>
          <p:cNvSpPr>
            <a:spLocks noGrp="1"/>
          </p:cNvSpPr>
          <p:nvPr>
            <p:ph type="subTitle" idx="1"/>
          </p:nvPr>
        </p:nvSpPr>
        <p:spPr>
          <a:xfrm>
            <a:off x="112542" y="112542"/>
            <a:ext cx="8918916" cy="6636128"/>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(Praise God!)</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Lord was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[his]</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support.”</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“support”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means “(figuratively) a 						protector or sustenance: – stay.”</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David further described God’s deliverance.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Yahweh brought David from out of his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“distress”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“into a broad 						place”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“rescued”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David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“because He 						delighted in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[him]</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dirty="0"/>
          </a:p>
        </p:txBody>
      </p:sp>
    </p:spTree>
    <p:extLst>
      <p:ext uri="{BB962C8B-B14F-4D97-AF65-F5344CB8AC3E}">
        <p14:creationId xmlns:p14="http://schemas.microsoft.com/office/powerpoint/2010/main" val="4208498975"/>
      </p:ext>
    </p:extLst>
  </p:cSld>
  <p:clrMapOvr>
    <a:masterClrMapping/>
  </p:clrMapOvr>
  <mc:AlternateContent xmlns:mc="http://schemas.openxmlformats.org/markup-compatibility/2006" xmlns:p14="http://schemas.microsoft.com/office/powerpoint/2010/main">
    <mc:Choice Requires="p14">
      <p:transition spd="slow" p14:dur="2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Scale>
                                      <p:cBhvr>
                                        <p:cTn id="7"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1" end="1"/>
                                            </p:txEl>
                                          </p:spTgt>
                                        </p:tgtEl>
                                        <p:attrNameLst>
                                          <p:attrName>ppt_x</p:attrName>
                                          <p:attrName>ppt_y</p:attrName>
                                        </p:attrNameLst>
                                      </p:cBhvr>
                                    </p:animMotion>
                                    <p:animEffect transition="in" filter="fade">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Scale>
                                      <p:cBhvr>
                                        <p:cTn id="14"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2" end="2"/>
                                            </p:txEl>
                                          </p:spTgt>
                                        </p:tgtEl>
                                        <p:attrNameLst>
                                          <p:attrName>ppt_x</p:attrName>
                                          <p:attrName>ppt_y</p:attrName>
                                        </p:attrNameLst>
                                      </p:cBhvr>
                                    </p:animMotion>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Scale>
                                      <p:cBhvr>
                                        <p:cTn id="21"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3" end="3"/>
                                            </p:txEl>
                                          </p:spTgt>
                                        </p:tgtEl>
                                        <p:attrNameLst>
                                          <p:attrName>ppt_x</p:attrName>
                                          <p:attrName>ppt_y</p:attrName>
                                        </p:attrNameLst>
                                      </p:cBhvr>
                                    </p:animMotion>
                                    <p:animEffect transition="in" filter="fade">
                                      <p:cBhvr>
                                        <p:cTn id="23" dur="10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Scale>
                                      <p:cBhvr>
                                        <p:cTn id="28"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
                                            <p:txEl>
                                              <p:pRg st="4" end="4"/>
                                            </p:txEl>
                                          </p:spTgt>
                                        </p:tgtEl>
                                        <p:attrNameLst>
                                          <p:attrName>ppt_x</p:attrName>
                                          <p:attrName>ppt_y</p:attrName>
                                        </p:attrNameLst>
                                      </p:cBhvr>
                                    </p:animMotion>
                                    <p:animEffect transition="in" filter="fade">
                                      <p:cBhvr>
                                        <p:cTn id="3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9FF8C"/>
        </a:solidFill>
        <a:effectLst/>
      </p:bgPr>
    </p:bg>
    <p:spTree>
      <p:nvGrpSpPr>
        <p:cNvPr id="1" name="">
          <a:extLst>
            <a:ext uri="{FF2B5EF4-FFF2-40B4-BE49-F238E27FC236}">
              <a16:creationId xmlns:a16="http://schemas.microsoft.com/office/drawing/2014/main" id="{3FC9A60B-0B9F-51A3-CD84-F1ADF9AF9B32}"/>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2C5E2572-E149-2AC9-2A8B-7C198C756068}"/>
              </a:ext>
            </a:extLst>
          </p:cNvPr>
          <p:cNvSpPr>
            <a:spLocks noGrp="1"/>
          </p:cNvSpPr>
          <p:nvPr>
            <p:ph type="subTitle" idx="1"/>
          </p:nvPr>
        </p:nvSpPr>
        <p:spPr>
          <a:xfrm>
            <a:off x="112542" y="112542"/>
            <a:ext cx="8918916" cy="6636128"/>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These two sections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8-16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17-20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which describe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God’s active intervention to deliver His chosen servant and people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are nothing less than magnificent.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the magnificence of God’s 							intervention here pales in comparison 					to the magnificence He displayed 						when He intervened in the history of 					mankind in sending His only-begotten 					Son (Jn 3:16) through the glory of 						His Incarnation to save sinners.</a:t>
            </a:r>
          </a:p>
        </p:txBody>
      </p:sp>
    </p:spTree>
    <p:extLst>
      <p:ext uri="{BB962C8B-B14F-4D97-AF65-F5344CB8AC3E}">
        <p14:creationId xmlns:p14="http://schemas.microsoft.com/office/powerpoint/2010/main" val="2522089602"/>
      </p:ext>
    </p:extLst>
  </p:cSld>
  <p:clrMapOvr>
    <a:masterClrMapping/>
  </p:clrMapOvr>
  <mc:AlternateContent xmlns:mc="http://schemas.openxmlformats.org/markup-compatibility/2006" xmlns:p14="http://schemas.microsoft.com/office/powerpoint/2010/main">
    <mc:Choice Requires="p14">
      <p:transition spd="slow" p14:dur="2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Scale>
                                      <p:cBhvr>
                                        <p:cTn id="7"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1" end="1"/>
                                            </p:txEl>
                                          </p:spTgt>
                                        </p:tgtEl>
                                        <p:attrNameLst>
                                          <p:attrName>ppt_x</p:attrName>
                                          <p:attrName>ppt_y</p:attrName>
                                        </p:attrNameLst>
                                      </p:cBhvr>
                                    </p:animMotion>
                                    <p:animEffect transition="in" filter="fade">
                                      <p:cBhvr>
                                        <p:cTn id="9"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9FF8C"/>
        </a:solidFill>
        <a:effectLst/>
      </p:bgPr>
    </p:bg>
    <p:spTree>
      <p:nvGrpSpPr>
        <p:cNvPr id="1" name="">
          <a:extLst>
            <a:ext uri="{FF2B5EF4-FFF2-40B4-BE49-F238E27FC236}">
              <a16:creationId xmlns:a16="http://schemas.microsoft.com/office/drawing/2014/main" id="{7B6F1618-F919-76B3-03BB-6AB790ED09A0}"/>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003439A6-8A1A-49F5-B298-CA6637CC2B69}"/>
              </a:ext>
            </a:extLst>
          </p:cNvPr>
          <p:cNvSpPr>
            <a:spLocks noGrp="1"/>
          </p:cNvSpPr>
          <p:nvPr>
            <p:ph type="subTitle" idx="1"/>
          </p:nvPr>
        </p:nvSpPr>
        <p:spPr>
          <a:xfrm>
            <a:off x="112542" y="112542"/>
            <a:ext cx="8918916" cy="6636128"/>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And the awesome deliverance He 					brought upon David pales in 							comparison as well to the 							spectacular salvation from eternal 					damnation He bestowed on those 					who are His elect through the 				</a:t>
            </a:r>
            <a:r>
              <a:rPr lang="en-PH" sz="3600" b="1" i="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death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and resurrection of our most 			</a:t>
            </a:r>
            <a:r>
              <a:rPr lang="en-PH" sz="3600" b="1" i="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glorious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and exalted Lord Jesus 			</a:t>
            </a:r>
            <a:r>
              <a:rPr lang="en-PH" sz="3600" b="1" i="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Christ</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What God had done for David He 						would do for us – and more!!!</a:t>
            </a:r>
          </a:p>
        </p:txBody>
      </p:sp>
    </p:spTree>
    <p:extLst>
      <p:ext uri="{BB962C8B-B14F-4D97-AF65-F5344CB8AC3E}">
        <p14:creationId xmlns:p14="http://schemas.microsoft.com/office/powerpoint/2010/main" val="3878425622"/>
      </p:ext>
    </p:extLst>
  </p:cSld>
  <p:clrMapOvr>
    <a:masterClrMapping/>
  </p:clrMapOvr>
  <mc:AlternateContent xmlns:mc="http://schemas.openxmlformats.org/markup-compatibility/2006" xmlns:p14="http://schemas.microsoft.com/office/powerpoint/2010/main">
    <mc:Choice Requires="p14">
      <p:transition spd="slow" p14:dur="2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Scale>
                                      <p:cBhvr>
                                        <p:cTn id="7"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1" end="1"/>
                                            </p:txEl>
                                          </p:spTgt>
                                        </p:tgtEl>
                                        <p:attrNameLst>
                                          <p:attrName>ppt_x</p:attrName>
                                          <p:attrName>ppt_y</p:attrName>
                                        </p:attrNameLst>
                                      </p:cBhvr>
                                    </p:animMotion>
                                    <p:animEffect transition="in" filter="fade">
                                      <p:cBhvr>
                                        <p:cTn id="9"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9FF8C"/>
        </a:solidFill>
        <a:effectLst/>
      </p:bgPr>
    </p:bg>
    <p:spTree>
      <p:nvGrpSpPr>
        <p:cNvPr id="1" name="">
          <a:extLst>
            <a:ext uri="{FF2B5EF4-FFF2-40B4-BE49-F238E27FC236}">
              <a16:creationId xmlns:a16="http://schemas.microsoft.com/office/drawing/2014/main" id="{350C809E-517F-B11C-7417-31F13D3F5801}"/>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9ED81AD1-5CA1-8109-4488-11F49A8D5E91}"/>
              </a:ext>
            </a:extLst>
          </p:cNvPr>
          <p:cNvSpPr>
            <a:spLocks noGrp="1"/>
          </p:cNvSpPr>
          <p:nvPr>
            <p:ph type="subTitle" idx="1"/>
          </p:nvPr>
        </p:nvSpPr>
        <p:spPr>
          <a:xfrm>
            <a:off x="112542" y="112542"/>
            <a:ext cx="8918916" cy="6636128"/>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5. God’s Response (vv. 8-16)</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8-16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desperation of David’s cry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is matched by the staggering and fearsome response of God!</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God’s responding to David’s cries to deliver him was like a great and horrifying thunderstorm being unleashed over the land.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was preceded by an earthquake (v. 					8).</a:t>
            </a:r>
          </a:p>
        </p:txBody>
      </p:sp>
    </p:spTree>
    <p:extLst>
      <p:ext uri="{BB962C8B-B14F-4D97-AF65-F5344CB8AC3E}">
        <p14:creationId xmlns:p14="http://schemas.microsoft.com/office/powerpoint/2010/main" val="789288061"/>
      </p:ext>
    </p:extLst>
  </p:cSld>
  <p:clrMapOvr>
    <a:masterClrMapping/>
  </p:clrMapOvr>
  <mc:AlternateContent xmlns:mc="http://schemas.openxmlformats.org/markup-compatibility/2006" xmlns:p14="http://schemas.microsoft.com/office/powerpoint/2010/main">
    <mc:Choice Requires="p14">
      <p:transition spd="slow" p14:dur="2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Scale>
                                      <p:cBhvr>
                                        <p:cTn id="7"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1" end="1"/>
                                            </p:txEl>
                                          </p:spTgt>
                                        </p:tgtEl>
                                        <p:attrNameLst>
                                          <p:attrName>ppt_x</p:attrName>
                                          <p:attrName>ppt_y</p:attrName>
                                        </p:attrNameLst>
                                      </p:cBhvr>
                                    </p:animMotion>
                                    <p:animEffect transition="in" filter="fade">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Scale>
                                      <p:cBhvr>
                                        <p:cTn id="14"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2" end="2"/>
                                            </p:txEl>
                                          </p:spTgt>
                                        </p:tgtEl>
                                        <p:attrNameLst>
                                          <p:attrName>ppt_x</p:attrName>
                                          <p:attrName>ppt_y</p:attrName>
                                        </p:attrNameLst>
                                      </p:cBhvr>
                                    </p:animMotion>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Scale>
                                      <p:cBhvr>
                                        <p:cTn id="21"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3" end="3"/>
                                            </p:txEl>
                                          </p:spTgt>
                                        </p:tgtEl>
                                        <p:attrNameLst>
                                          <p:attrName>ppt_x</p:attrName>
                                          <p:attrName>ppt_y</p:attrName>
                                        </p:attrNameLst>
                                      </p:cBhvr>
                                    </p:animMotion>
                                    <p:animEffect transition="in" filter="fade">
                                      <p:cBhvr>
                                        <p:cTn id="23" dur="10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Scale>
                                      <p:cBhvr>
                                        <p:cTn id="28"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
                                            <p:txEl>
                                              <p:pRg st="4" end="4"/>
                                            </p:txEl>
                                          </p:spTgt>
                                        </p:tgtEl>
                                        <p:attrNameLst>
                                          <p:attrName>ppt_x</p:attrName>
                                          <p:attrName>ppt_y</p:attrName>
                                        </p:attrNameLst>
                                      </p:cBhvr>
                                    </p:animMotion>
                                    <p:animEffect transition="in" filter="fade">
                                      <p:cBhvr>
                                        <p:cTn id="3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9FF8C"/>
        </a:solidFill>
        <a:effectLst/>
      </p:bgPr>
    </p:bg>
    <p:spTree>
      <p:nvGrpSpPr>
        <p:cNvPr id="1" name="">
          <a:extLst>
            <a:ext uri="{FF2B5EF4-FFF2-40B4-BE49-F238E27FC236}">
              <a16:creationId xmlns:a16="http://schemas.microsoft.com/office/drawing/2014/main" id="{E713FBD0-4CD7-795F-7ACD-AC278043EF81}"/>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DF848C78-65B8-02F2-DCA8-127C43BC1AEA}"/>
              </a:ext>
            </a:extLst>
          </p:cNvPr>
          <p:cNvSpPr>
            <a:spLocks noGrp="1"/>
          </p:cNvSpPr>
          <p:nvPr>
            <p:ph type="subTitle" idx="1"/>
          </p:nvPr>
        </p:nvSpPr>
        <p:spPr>
          <a:xfrm>
            <a:off x="112542" y="112542"/>
            <a:ext cx="8918916" cy="6636128"/>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Judg</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5:4-5</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Lord was angry!</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is followed by lightning, fire, and 						smoke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9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depiction of God’s 						anger at what was being done to 						David.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74:1</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“bowed the heavens also”</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Here the Lord causes the sky to bend 					or sink down as He descends in the 					storm.</a:t>
            </a:r>
          </a:p>
        </p:txBody>
      </p:sp>
    </p:spTree>
    <p:extLst>
      <p:ext uri="{BB962C8B-B14F-4D97-AF65-F5344CB8AC3E}">
        <p14:creationId xmlns:p14="http://schemas.microsoft.com/office/powerpoint/2010/main" val="106041570"/>
      </p:ext>
    </p:extLst>
  </p:cSld>
  <p:clrMapOvr>
    <a:masterClrMapping/>
  </p:clrMapOvr>
  <mc:AlternateContent xmlns:mc="http://schemas.openxmlformats.org/markup-compatibility/2006" xmlns:p14="http://schemas.microsoft.com/office/powerpoint/2010/main">
    <mc:Choice Requires="p14">
      <p:transition spd="slow" p14:dur="2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Scale>
                                      <p:cBhvr>
                                        <p:cTn id="7"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1" end="1"/>
                                            </p:txEl>
                                          </p:spTgt>
                                        </p:tgtEl>
                                        <p:attrNameLst>
                                          <p:attrName>ppt_x</p:attrName>
                                          <p:attrName>ppt_y</p:attrName>
                                        </p:attrNameLst>
                                      </p:cBhvr>
                                    </p:animMotion>
                                    <p:animEffect transition="in" filter="fade">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Scale>
                                      <p:cBhvr>
                                        <p:cTn id="14"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2" end="2"/>
                                            </p:txEl>
                                          </p:spTgt>
                                        </p:tgtEl>
                                        <p:attrNameLst>
                                          <p:attrName>ppt_x</p:attrName>
                                          <p:attrName>ppt_y</p:attrName>
                                        </p:attrNameLst>
                                      </p:cBhvr>
                                    </p:animMotion>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Scale>
                                      <p:cBhvr>
                                        <p:cTn id="21"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3" end="3"/>
                                            </p:txEl>
                                          </p:spTgt>
                                        </p:tgtEl>
                                        <p:attrNameLst>
                                          <p:attrName>ppt_x</p:attrName>
                                          <p:attrName>ppt_y</p:attrName>
                                        </p:attrNameLst>
                                      </p:cBhvr>
                                    </p:animMotion>
                                    <p:animEffect transition="in" filter="fade">
                                      <p:cBhvr>
                                        <p:cTn id="23" dur="10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Scale>
                                      <p:cBhvr>
                                        <p:cTn id="28"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
                                            <p:txEl>
                                              <p:pRg st="4" end="4"/>
                                            </p:txEl>
                                          </p:spTgt>
                                        </p:tgtEl>
                                        <p:attrNameLst>
                                          <p:attrName>ppt_x</p:attrName>
                                          <p:attrName>ppt_y</p:attrName>
                                        </p:attrNameLst>
                                      </p:cBhvr>
                                    </p:animMotion>
                                    <p:animEffect transition="in" filter="fade">
                                      <p:cBhvr>
                                        <p:cTn id="30" dur="10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Scale>
                                      <p:cBhvr>
                                        <p:cTn id="35" dur="1000" decel="50000" fill="hold">
                                          <p:stCondLst>
                                            <p:cond delay="0"/>
                                          </p:stCondLst>
                                        </p:cTn>
                                        <p:tgtEl>
                                          <p:spTgt spid="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3">
                                            <p:txEl>
                                              <p:pRg st="5" end="5"/>
                                            </p:txEl>
                                          </p:spTgt>
                                        </p:tgtEl>
                                        <p:attrNameLst>
                                          <p:attrName>ppt_x</p:attrName>
                                          <p:attrName>ppt_y</p:attrName>
                                        </p:attrNameLst>
                                      </p:cBhvr>
                                    </p:animMotion>
                                    <p:animEffect transition="in" filter="fade">
                                      <p:cBhvr>
                                        <p:cTn id="37"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9FF8C"/>
        </a:solidFill>
        <a:effectLst/>
      </p:bgPr>
    </p:bg>
    <p:spTree>
      <p:nvGrpSpPr>
        <p:cNvPr id="1" name="">
          <a:extLst>
            <a:ext uri="{FF2B5EF4-FFF2-40B4-BE49-F238E27FC236}">
              <a16:creationId xmlns:a16="http://schemas.microsoft.com/office/drawing/2014/main" id="{7C89F1CB-269B-D834-FD27-2DED7226022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A33672DD-C966-687B-BD27-93043A4FFAF7}"/>
              </a:ext>
            </a:extLst>
          </p:cNvPr>
          <p:cNvSpPr>
            <a:spLocks noGrp="1"/>
          </p:cNvSpPr>
          <p:nvPr>
            <p:ph type="subTitle" idx="1"/>
          </p:nvPr>
        </p:nvSpPr>
        <p:spPr>
          <a:xfrm>
            <a:off x="112542" y="112542"/>
            <a:ext cx="8918916" cy="6636128"/>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imagery points to the awesome 					power of the God of David.</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v.11b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against the background of the black sky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v.10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Lord swooped down on a cloud riding on a cherub.</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Ezek</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 and 10, the cherubim: the 					bearers of the throne of God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image of a cherub also serves to 					personify the wind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11b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was a raging storm!</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38844256"/>
      </p:ext>
    </p:extLst>
  </p:cSld>
  <p:clrMapOvr>
    <a:masterClrMapping/>
  </p:clrMapOvr>
  <mc:AlternateContent xmlns:mc="http://schemas.openxmlformats.org/markup-compatibility/2006" xmlns:p14="http://schemas.microsoft.com/office/powerpoint/2010/main">
    <mc:Choice Requires="p14">
      <p:transition spd="slow" p14:dur="2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Scale>
                                      <p:cBhvr>
                                        <p:cTn id="7"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1" end="1"/>
                                            </p:txEl>
                                          </p:spTgt>
                                        </p:tgtEl>
                                        <p:attrNameLst>
                                          <p:attrName>ppt_x</p:attrName>
                                          <p:attrName>ppt_y</p:attrName>
                                        </p:attrNameLst>
                                      </p:cBhvr>
                                    </p:animMotion>
                                    <p:animEffect transition="in" filter="fade">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Scale>
                                      <p:cBhvr>
                                        <p:cTn id="14"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2" end="2"/>
                                            </p:txEl>
                                          </p:spTgt>
                                        </p:tgtEl>
                                        <p:attrNameLst>
                                          <p:attrName>ppt_x</p:attrName>
                                          <p:attrName>ppt_y</p:attrName>
                                        </p:attrNameLst>
                                      </p:cBhvr>
                                    </p:animMotion>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Scale>
                                      <p:cBhvr>
                                        <p:cTn id="21"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3" end="3"/>
                                            </p:txEl>
                                          </p:spTgt>
                                        </p:tgtEl>
                                        <p:attrNameLst>
                                          <p:attrName>ppt_x</p:attrName>
                                          <p:attrName>ppt_y</p:attrName>
                                        </p:attrNameLst>
                                      </p:cBhvr>
                                    </p:animMotion>
                                    <p:animEffect transition="in" filter="fade">
                                      <p:cBhvr>
                                        <p:cTn id="23" dur="10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Scale>
                                      <p:cBhvr>
                                        <p:cTn id="28"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
                                            <p:txEl>
                                              <p:pRg st="4" end="4"/>
                                            </p:txEl>
                                          </p:spTgt>
                                        </p:tgtEl>
                                        <p:attrNameLst>
                                          <p:attrName>ppt_x</p:attrName>
                                          <p:attrName>ppt_y</p:attrName>
                                        </p:attrNameLst>
                                      </p:cBhvr>
                                    </p:animMotion>
                                    <p:animEffect transition="in" filter="fade">
                                      <p:cBhvr>
                                        <p:cTn id="3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9FF8C"/>
        </a:solidFill>
        <a:effectLst/>
      </p:bgPr>
    </p:bg>
    <p:spTree>
      <p:nvGrpSpPr>
        <p:cNvPr id="1" name="">
          <a:extLst>
            <a:ext uri="{FF2B5EF4-FFF2-40B4-BE49-F238E27FC236}">
              <a16:creationId xmlns:a16="http://schemas.microsoft.com/office/drawing/2014/main" id="{191C6368-2C60-5FF2-F09A-8CB39834DAB5}"/>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1F674549-DA1A-6CD7-1337-12DCB15E5BB4}"/>
              </a:ext>
            </a:extLst>
          </p:cNvPr>
          <p:cNvSpPr>
            <a:spLocks noGrp="1"/>
          </p:cNvSpPr>
          <p:nvPr>
            <p:ph type="subTitle" idx="1"/>
          </p:nvPr>
        </p:nvSpPr>
        <p:spPr>
          <a:xfrm>
            <a:off x="112542" y="112542"/>
            <a:ext cx="8918916" cy="6636128"/>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Scripture, a storm can picture: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 advancing army: </a:t>
            </a:r>
            <a:r>
              <a:rPr lang="en-PH" sz="3600" b="1" u="sng"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Ezek</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38:9</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or the judgment of God: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Jer 25:32</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Lightning is sometimes described as 					the Lord’s arrows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77:17c</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Lord’s voice is often likened to 						thunder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Job 37:4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sym typeface="Wingdings" pitchFamily="2" charset="2"/>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wind was like the angry breath of 					His nostrils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11, 16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No wonder His enemies fled in terror!</a:t>
            </a:r>
          </a:p>
        </p:txBody>
      </p:sp>
    </p:spTree>
    <p:extLst>
      <p:ext uri="{BB962C8B-B14F-4D97-AF65-F5344CB8AC3E}">
        <p14:creationId xmlns:p14="http://schemas.microsoft.com/office/powerpoint/2010/main" val="3027401741"/>
      </p:ext>
    </p:extLst>
  </p:cSld>
  <p:clrMapOvr>
    <a:masterClrMapping/>
  </p:clrMapOvr>
  <mc:AlternateContent xmlns:mc="http://schemas.openxmlformats.org/markup-compatibility/2006" xmlns:p14="http://schemas.microsoft.com/office/powerpoint/2010/main">
    <mc:Choice Requires="p14">
      <p:transition spd="slow" p14:dur="2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Scale>
                                      <p:cBhvr>
                                        <p:cTn id="7"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1" end="1"/>
                                            </p:txEl>
                                          </p:spTgt>
                                        </p:tgtEl>
                                        <p:attrNameLst>
                                          <p:attrName>ppt_x</p:attrName>
                                          <p:attrName>ppt_y</p:attrName>
                                        </p:attrNameLst>
                                      </p:cBhvr>
                                    </p:animMotion>
                                    <p:animEffect transition="in" filter="fade">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Scale>
                                      <p:cBhvr>
                                        <p:cTn id="14"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2" end="2"/>
                                            </p:txEl>
                                          </p:spTgt>
                                        </p:tgtEl>
                                        <p:attrNameLst>
                                          <p:attrName>ppt_x</p:attrName>
                                          <p:attrName>ppt_y</p:attrName>
                                        </p:attrNameLst>
                                      </p:cBhvr>
                                    </p:animMotion>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Scale>
                                      <p:cBhvr>
                                        <p:cTn id="21"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3" end="3"/>
                                            </p:txEl>
                                          </p:spTgt>
                                        </p:tgtEl>
                                        <p:attrNameLst>
                                          <p:attrName>ppt_x</p:attrName>
                                          <p:attrName>ppt_y</p:attrName>
                                        </p:attrNameLst>
                                      </p:cBhvr>
                                    </p:animMotion>
                                    <p:animEffect transition="in" filter="fade">
                                      <p:cBhvr>
                                        <p:cTn id="23" dur="10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Scale>
                                      <p:cBhvr>
                                        <p:cTn id="28"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
                                            <p:txEl>
                                              <p:pRg st="4" end="4"/>
                                            </p:txEl>
                                          </p:spTgt>
                                        </p:tgtEl>
                                        <p:attrNameLst>
                                          <p:attrName>ppt_x</p:attrName>
                                          <p:attrName>ppt_y</p:attrName>
                                        </p:attrNameLst>
                                      </p:cBhvr>
                                    </p:animMotion>
                                    <p:animEffect transition="in" filter="fade">
                                      <p:cBhvr>
                                        <p:cTn id="30" dur="10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Scale>
                                      <p:cBhvr>
                                        <p:cTn id="35" dur="1000" decel="50000" fill="hold">
                                          <p:stCondLst>
                                            <p:cond delay="0"/>
                                          </p:stCondLst>
                                        </p:cTn>
                                        <p:tgtEl>
                                          <p:spTgt spid="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3">
                                            <p:txEl>
                                              <p:pRg st="5" end="5"/>
                                            </p:txEl>
                                          </p:spTgt>
                                        </p:tgtEl>
                                        <p:attrNameLst>
                                          <p:attrName>ppt_x</p:attrName>
                                          <p:attrName>ppt_y</p:attrName>
                                        </p:attrNameLst>
                                      </p:cBhvr>
                                    </p:animMotion>
                                    <p:animEffect transition="in" filter="fade">
                                      <p:cBhvr>
                                        <p:cTn id="37" dur="1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Scale>
                                      <p:cBhvr>
                                        <p:cTn id="42" dur="1000" decel="50000" fill="hold">
                                          <p:stCondLst>
                                            <p:cond delay="0"/>
                                          </p:stCondLst>
                                        </p:cTn>
                                        <p:tgtEl>
                                          <p:spTgt spid="3">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
                                            <p:txEl>
                                              <p:pRg st="6" end="6"/>
                                            </p:txEl>
                                          </p:spTgt>
                                        </p:tgtEl>
                                        <p:attrNameLst>
                                          <p:attrName>ppt_x</p:attrName>
                                          <p:attrName>ppt_y</p:attrName>
                                        </p:attrNameLst>
                                      </p:cBhvr>
                                    </p:animMotion>
                                    <p:animEffect transition="in" filter="fade">
                                      <p:cBhvr>
                                        <p:cTn id="44"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9FF8C"/>
        </a:solidFill>
        <a:effectLst/>
      </p:bgPr>
    </p:bg>
    <p:spTree>
      <p:nvGrpSpPr>
        <p:cNvPr id="1" name="">
          <a:extLst>
            <a:ext uri="{FF2B5EF4-FFF2-40B4-BE49-F238E27FC236}">
              <a16:creationId xmlns:a16="http://schemas.microsoft.com/office/drawing/2014/main" id="{EA194F5B-64B0-E48C-F752-5F53D91B0352}"/>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20D888A3-41D3-5642-6F1B-BF86D8F3B3A0}"/>
              </a:ext>
            </a:extLst>
          </p:cNvPr>
          <p:cNvSpPr>
            <a:spLocks noGrp="1"/>
          </p:cNvSpPr>
          <p:nvPr>
            <p:ph type="subTitle" idx="1"/>
          </p:nvPr>
        </p:nvSpPr>
        <p:spPr>
          <a:xfrm>
            <a:off x="112542" y="112542"/>
            <a:ext cx="8918916" cy="6636128"/>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All this imagery is reminiscent of His appearance to Moses at Mt. Sinai, with earthquakes, thunder, darkness, and lightning.</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Ex 19:16-22</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imagery used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recalls the miraculous parting of the Red Sea (see Ex 14).</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section in 2 Samuel describes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God’s active intervention in responding to the desperate call of His chosen servant, David.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0834669"/>
      </p:ext>
    </p:extLst>
  </p:cSld>
  <p:clrMapOvr>
    <a:masterClrMapping/>
  </p:clrMapOvr>
  <mc:AlternateContent xmlns:mc="http://schemas.openxmlformats.org/markup-compatibility/2006" xmlns:p14="http://schemas.microsoft.com/office/powerpoint/2010/main">
    <mc:Choice Requires="p14">
      <p:transition spd="slow" p14:dur="2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Scale>
                                      <p:cBhvr>
                                        <p:cTn id="7"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1" end="1"/>
                                            </p:txEl>
                                          </p:spTgt>
                                        </p:tgtEl>
                                        <p:attrNameLst>
                                          <p:attrName>ppt_x</p:attrName>
                                          <p:attrName>ppt_y</p:attrName>
                                        </p:attrNameLst>
                                      </p:cBhvr>
                                    </p:animMotion>
                                    <p:animEffect transition="in" filter="fade">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Scale>
                                      <p:cBhvr>
                                        <p:cTn id="14"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2" end="2"/>
                                            </p:txEl>
                                          </p:spTgt>
                                        </p:tgtEl>
                                        <p:attrNameLst>
                                          <p:attrName>ppt_x</p:attrName>
                                          <p:attrName>ppt_y</p:attrName>
                                        </p:attrNameLst>
                                      </p:cBhvr>
                                    </p:animMotion>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Scale>
                                      <p:cBhvr>
                                        <p:cTn id="21"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3" end="3"/>
                                            </p:txEl>
                                          </p:spTgt>
                                        </p:tgtEl>
                                        <p:attrNameLst>
                                          <p:attrName>ppt_x</p:attrName>
                                          <p:attrName>ppt_y</p:attrName>
                                        </p:attrNameLst>
                                      </p:cBhvr>
                                    </p:animMotion>
                                    <p:animEffect transition="in" filter="fade">
                                      <p:cBhvr>
                                        <p:cTn id="23"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9FF8C"/>
        </a:solidFill>
        <a:effectLst/>
      </p:bgPr>
    </p:bg>
    <p:spTree>
      <p:nvGrpSpPr>
        <p:cNvPr id="1" name="">
          <a:extLst>
            <a:ext uri="{FF2B5EF4-FFF2-40B4-BE49-F238E27FC236}">
              <a16:creationId xmlns:a16="http://schemas.microsoft.com/office/drawing/2014/main" id="{FA38C056-2726-A988-0B06-F4F314A9B0B6}"/>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833A40AA-0DBE-22C3-41EC-B4F4EED6E61B}"/>
              </a:ext>
            </a:extLst>
          </p:cNvPr>
          <p:cNvSpPr>
            <a:spLocks noGrp="1"/>
          </p:cNvSpPr>
          <p:nvPr>
            <p:ph type="subTitle" idx="1"/>
          </p:nvPr>
        </p:nvSpPr>
        <p:spPr>
          <a:xfrm>
            <a:off x="112542" y="112542"/>
            <a:ext cx="8918916" cy="6636128"/>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pictures God as One who is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personally involved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what His 						people are going through.</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represents Him as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fully active 					and all-powerful Warrior and 							Defender</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those who are His.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depicts Him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as One who is 							angered by the oppression of His 					people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by those who are both His 						and their enemies.</a:t>
            </a:r>
          </a:p>
        </p:txBody>
      </p:sp>
    </p:spTree>
    <p:extLst>
      <p:ext uri="{BB962C8B-B14F-4D97-AF65-F5344CB8AC3E}">
        <p14:creationId xmlns:p14="http://schemas.microsoft.com/office/powerpoint/2010/main" val="420260058"/>
      </p:ext>
    </p:extLst>
  </p:cSld>
  <p:clrMapOvr>
    <a:masterClrMapping/>
  </p:clrMapOvr>
  <mc:AlternateContent xmlns:mc="http://schemas.openxmlformats.org/markup-compatibility/2006" xmlns:p14="http://schemas.microsoft.com/office/powerpoint/2010/main">
    <mc:Choice Requires="p14">
      <p:transition spd="slow" p14:dur="2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Scale>
                                      <p:cBhvr>
                                        <p:cTn id="7"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1" end="1"/>
                                            </p:txEl>
                                          </p:spTgt>
                                        </p:tgtEl>
                                        <p:attrNameLst>
                                          <p:attrName>ppt_x</p:attrName>
                                          <p:attrName>ppt_y</p:attrName>
                                        </p:attrNameLst>
                                      </p:cBhvr>
                                    </p:animMotion>
                                    <p:animEffect transition="in" filter="fade">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Scale>
                                      <p:cBhvr>
                                        <p:cTn id="14"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2" end="2"/>
                                            </p:txEl>
                                          </p:spTgt>
                                        </p:tgtEl>
                                        <p:attrNameLst>
                                          <p:attrName>ppt_x</p:attrName>
                                          <p:attrName>ppt_y</p:attrName>
                                        </p:attrNameLst>
                                      </p:cBhvr>
                                    </p:animMotion>
                                    <p:animEffect transition="in" filter="fade">
                                      <p:cBhvr>
                                        <p:cTn id="1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9FF8C"/>
        </a:solidFill>
        <a:effectLst/>
      </p:bgPr>
    </p:bg>
    <p:spTree>
      <p:nvGrpSpPr>
        <p:cNvPr id="1" name="">
          <a:extLst>
            <a:ext uri="{FF2B5EF4-FFF2-40B4-BE49-F238E27FC236}">
              <a16:creationId xmlns:a16="http://schemas.microsoft.com/office/drawing/2014/main" id="{6699AC36-308A-EFD7-DFC1-9DB15FB6DDFB}"/>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88D6D538-18B3-4577-E664-6CD733852812}"/>
              </a:ext>
            </a:extLst>
          </p:cNvPr>
          <p:cNvSpPr>
            <a:spLocks noGrp="1"/>
          </p:cNvSpPr>
          <p:nvPr>
            <p:ph type="subTitle" idx="1"/>
          </p:nvPr>
        </p:nvSpPr>
        <p:spPr>
          <a:xfrm>
            <a:off x="112542" y="112542"/>
            <a:ext cx="8918916" cy="6636128"/>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portrays Him as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ultimate judge 					of evil and wickedness and of the 					wicked and rebellious against Him.</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YAHWEH IS THE GOD WHO IS TO BE TRULY FEARED; HE IS NOT TO BE TRIFLED WITH; HE IS NOT BE IGNORED NOR IS HE TO BE DISOBEYED AND REBELLED AGAINST.</a:t>
            </a:r>
          </a:p>
        </p:txBody>
      </p:sp>
    </p:spTree>
    <p:extLst>
      <p:ext uri="{BB962C8B-B14F-4D97-AF65-F5344CB8AC3E}">
        <p14:creationId xmlns:p14="http://schemas.microsoft.com/office/powerpoint/2010/main" val="4005759825"/>
      </p:ext>
    </p:extLst>
  </p:cSld>
  <p:clrMapOvr>
    <a:masterClrMapping/>
  </p:clrMapOvr>
  <mc:AlternateContent xmlns:mc="http://schemas.openxmlformats.org/markup-compatibility/2006" xmlns:p14="http://schemas.microsoft.com/office/powerpoint/2010/main">
    <mc:Choice Requires="p14">
      <p:transition spd="slow" p14:dur="2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Scale>
                                      <p:cBhvr>
                                        <p:cTn id="7"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1" end="1"/>
                                            </p:txEl>
                                          </p:spTgt>
                                        </p:tgtEl>
                                        <p:attrNameLst>
                                          <p:attrName>ppt_x</p:attrName>
                                          <p:attrName>ppt_y</p:attrName>
                                        </p:attrNameLst>
                                      </p:cBhvr>
                                    </p:animMotion>
                                    <p:animEffect transition="in" filter="fade">
                                      <p:cBhvr>
                                        <p:cTn id="9"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9FF8C"/>
        </a:solidFill>
        <a:effectLst/>
      </p:bgPr>
    </p:bg>
    <p:spTree>
      <p:nvGrpSpPr>
        <p:cNvPr id="1" name="">
          <a:extLst>
            <a:ext uri="{FF2B5EF4-FFF2-40B4-BE49-F238E27FC236}">
              <a16:creationId xmlns:a16="http://schemas.microsoft.com/office/drawing/2014/main" id="{AAA32E74-21EB-6F04-3031-011EAFAF765C}"/>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9CCE910F-C5D8-4A47-BF93-DFFC3062A060}"/>
              </a:ext>
            </a:extLst>
          </p:cNvPr>
          <p:cNvSpPr>
            <a:spLocks noGrp="1"/>
          </p:cNvSpPr>
          <p:nvPr>
            <p:ph type="subTitle" idx="1"/>
          </p:nvPr>
        </p:nvSpPr>
        <p:spPr>
          <a:xfrm>
            <a:off x="112542" y="112542"/>
            <a:ext cx="8918916" cy="6636128"/>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portrayal of the Lord in this 						section is for the purpose of not 						only causing the reader to be awed 					and wowed by the magnificent 						greatness of God but more 							importantly to be humbled and 						bowed in fear and trembling before 					Him.</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exalted the Lord!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6. God’s Rescue (vv. 17-20)</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17-20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dirty="0"/>
          </a:p>
        </p:txBody>
      </p:sp>
    </p:spTree>
    <p:extLst>
      <p:ext uri="{BB962C8B-B14F-4D97-AF65-F5344CB8AC3E}">
        <p14:creationId xmlns:p14="http://schemas.microsoft.com/office/powerpoint/2010/main" val="1858551067"/>
      </p:ext>
    </p:extLst>
  </p:cSld>
  <p:clrMapOvr>
    <a:masterClrMapping/>
  </p:clrMapOvr>
  <mc:AlternateContent xmlns:mc="http://schemas.openxmlformats.org/markup-compatibility/2006" xmlns:p14="http://schemas.microsoft.com/office/powerpoint/2010/main">
    <mc:Choice Requires="p14">
      <p:transition spd="slow" p14:dur="2000">
        <p14:reveal thruBlk="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Scale>
                                      <p:cBhvr>
                                        <p:cTn id="7"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1" end="1"/>
                                            </p:txEl>
                                          </p:spTgt>
                                        </p:tgtEl>
                                        <p:attrNameLst>
                                          <p:attrName>ppt_x</p:attrName>
                                          <p:attrName>ppt_y</p:attrName>
                                        </p:attrNameLst>
                                      </p:cBhvr>
                                    </p:animMotion>
                                    <p:animEffect transition="in" filter="fade">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Scale>
                                      <p:cBhvr>
                                        <p:cTn id="14"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3" end="3"/>
                                            </p:txEl>
                                          </p:spTgt>
                                        </p:tgtEl>
                                        <p:attrNameLst>
                                          <p:attrName>ppt_x</p:attrName>
                                          <p:attrName>ppt_y</p:attrName>
                                        </p:attrNameLst>
                                      </p:cBhvr>
                                    </p:animMotion>
                                    <p:animEffect transition="in" filter="fade">
                                      <p:cBhvr>
                                        <p:cTn id="16" dur="1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Scale>
                                      <p:cBhvr>
                                        <p:cTn id="21"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4" end="4"/>
                                            </p:txEl>
                                          </p:spTgt>
                                        </p:tgtEl>
                                        <p:attrNameLst>
                                          <p:attrName>ppt_x</p:attrName>
                                          <p:attrName>ppt_y</p:attrName>
                                        </p:attrNameLst>
                                      </p:cBhvr>
                                    </p:animMotion>
                                    <p:animEffect transition="in" filter="fade">
                                      <p:cBhvr>
                                        <p:cTn id="23"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211</TotalTime>
  <Words>1466</Words>
  <Application>Microsoft Office PowerPoint</Application>
  <PresentationFormat>On-screen Show (4:3)</PresentationFormat>
  <Paragraphs>72</Paragraphs>
  <Slides>15</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Marc Grande</cp:lastModifiedBy>
  <cp:revision>25</cp:revision>
  <dcterms:created xsi:type="dcterms:W3CDTF">2025-03-29T13:30:14Z</dcterms:created>
  <dcterms:modified xsi:type="dcterms:W3CDTF">2025-03-31T03:18:54Z</dcterms:modified>
</cp:coreProperties>
</file>