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79"/>
    <p:restoredTop sz="94709"/>
  </p:normalViewPr>
  <p:slideViewPr>
    <p:cSldViewPr snapToGrid="0">
      <p:cViewPr varScale="1">
        <p:scale>
          <a:sx n="91" d="100"/>
          <a:sy n="91" d="100"/>
        </p:scale>
        <p:origin x="944" y="4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B54B14-9ABD-8E44-8B99-146E618466D3}" type="datetimeFigureOut">
              <a:rPr lang="en-US" smtClean="0"/>
              <a:t>3/16/25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96738F-DDFF-194B-B216-D5B75F2903D1}" type="slidenum">
              <a:rPr lang="en-US" smtClean="0"/>
              <a:t>‹#›</a:t>
            </a:fld>
            <a:endParaRPr lang="en-US"/>
          </a:p>
        </p:txBody>
      </p:sp>
    </p:spTree>
    <p:extLst>
      <p:ext uri="{BB962C8B-B14F-4D97-AF65-F5344CB8AC3E}">
        <p14:creationId xmlns:p14="http://schemas.microsoft.com/office/powerpoint/2010/main" val="4153247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96738F-DDFF-194B-B216-D5B75F2903D1}" type="slidenum">
              <a:rPr lang="en-US" smtClean="0"/>
              <a:t>5</a:t>
            </a:fld>
            <a:endParaRPr lang="en-US"/>
          </a:p>
        </p:txBody>
      </p:sp>
    </p:spTree>
    <p:extLst>
      <p:ext uri="{BB962C8B-B14F-4D97-AF65-F5344CB8AC3E}">
        <p14:creationId xmlns:p14="http://schemas.microsoft.com/office/powerpoint/2010/main" val="2335288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845A82-8ECD-68DB-F66A-97BFEAD3FE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CC36E2-0878-027E-9645-8279E5CDCB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7337F1-469E-2F58-BBE1-89201086679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794EA5C-2764-3FD6-AA63-5564DC092490}"/>
              </a:ext>
            </a:extLst>
          </p:cNvPr>
          <p:cNvSpPr>
            <a:spLocks noGrp="1"/>
          </p:cNvSpPr>
          <p:nvPr>
            <p:ph type="sldNum" sz="quarter" idx="5"/>
          </p:nvPr>
        </p:nvSpPr>
        <p:spPr/>
        <p:txBody>
          <a:bodyPr/>
          <a:lstStyle/>
          <a:p>
            <a:fld id="{3D96738F-DDFF-194B-B216-D5B75F2903D1}" type="slidenum">
              <a:rPr lang="en-US" smtClean="0"/>
              <a:t>6</a:t>
            </a:fld>
            <a:endParaRPr lang="en-US"/>
          </a:p>
        </p:txBody>
      </p:sp>
    </p:spTree>
    <p:extLst>
      <p:ext uri="{BB962C8B-B14F-4D97-AF65-F5344CB8AC3E}">
        <p14:creationId xmlns:p14="http://schemas.microsoft.com/office/powerpoint/2010/main" val="2359129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737EB-33C7-3F2B-2BCA-F8700322C6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DEE26E-B405-B476-637D-EC6FFC82B5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6AF441-5FB1-26B6-DAA2-DCC39FBC9F7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06332B5-5AE9-3B86-BA4B-C43AF8B37105}"/>
              </a:ext>
            </a:extLst>
          </p:cNvPr>
          <p:cNvSpPr>
            <a:spLocks noGrp="1"/>
          </p:cNvSpPr>
          <p:nvPr>
            <p:ph type="sldNum" sz="quarter" idx="5"/>
          </p:nvPr>
        </p:nvSpPr>
        <p:spPr/>
        <p:txBody>
          <a:bodyPr/>
          <a:lstStyle/>
          <a:p>
            <a:fld id="{3D96738F-DDFF-194B-B216-D5B75F2903D1}" type="slidenum">
              <a:rPr lang="en-US" smtClean="0"/>
              <a:t>7</a:t>
            </a:fld>
            <a:endParaRPr lang="en-US"/>
          </a:p>
        </p:txBody>
      </p:sp>
    </p:spTree>
    <p:extLst>
      <p:ext uri="{BB962C8B-B14F-4D97-AF65-F5344CB8AC3E}">
        <p14:creationId xmlns:p14="http://schemas.microsoft.com/office/powerpoint/2010/main" val="570956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E18AC-CCF6-5D08-1ED5-595A72D6A3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36EA98-3669-A888-87A8-EC57A3F64C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AEB307-6C55-E2FA-6B41-2D6ADF282088}"/>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C310CBA5-24D4-D074-426E-7F54340C8ADC}"/>
              </a:ext>
            </a:extLst>
          </p:cNvPr>
          <p:cNvSpPr>
            <a:spLocks noGrp="1"/>
          </p:cNvSpPr>
          <p:nvPr>
            <p:ph type="sldNum" sz="quarter" idx="5"/>
          </p:nvPr>
        </p:nvSpPr>
        <p:spPr/>
        <p:txBody>
          <a:bodyPr/>
          <a:lstStyle/>
          <a:p>
            <a:fld id="{3D96738F-DDFF-194B-B216-D5B75F2903D1}" type="slidenum">
              <a:rPr lang="en-US" smtClean="0"/>
              <a:t>8</a:t>
            </a:fld>
            <a:endParaRPr lang="en-US"/>
          </a:p>
        </p:txBody>
      </p:sp>
    </p:spTree>
    <p:extLst>
      <p:ext uri="{BB962C8B-B14F-4D97-AF65-F5344CB8AC3E}">
        <p14:creationId xmlns:p14="http://schemas.microsoft.com/office/powerpoint/2010/main" val="2363498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602609-0215-6275-46E6-FDC068D31C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080EB3-EAB3-33EA-F505-E22999B8CE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651D4B-1D3B-1708-F38F-39EDDDB50A8D}"/>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C7040A34-B52A-0D5A-2CC8-BF0C697743FF}"/>
              </a:ext>
            </a:extLst>
          </p:cNvPr>
          <p:cNvSpPr>
            <a:spLocks noGrp="1"/>
          </p:cNvSpPr>
          <p:nvPr>
            <p:ph type="sldNum" sz="quarter" idx="5"/>
          </p:nvPr>
        </p:nvSpPr>
        <p:spPr/>
        <p:txBody>
          <a:bodyPr/>
          <a:lstStyle/>
          <a:p>
            <a:fld id="{3D96738F-DDFF-194B-B216-D5B75F2903D1}" type="slidenum">
              <a:rPr lang="en-US" smtClean="0"/>
              <a:t>9</a:t>
            </a:fld>
            <a:endParaRPr lang="en-US"/>
          </a:p>
        </p:txBody>
      </p:sp>
    </p:spTree>
    <p:extLst>
      <p:ext uri="{BB962C8B-B14F-4D97-AF65-F5344CB8AC3E}">
        <p14:creationId xmlns:p14="http://schemas.microsoft.com/office/powerpoint/2010/main" val="3896757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58B821-0161-2BC7-C868-B552C58CD4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E85215-82DD-61DF-3C42-02B8C1E8BE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33944C-E0A6-406E-01F9-7CB60C9366AF}"/>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A0BD6E2D-23F2-6BF4-095B-F2851E9F3BB6}"/>
              </a:ext>
            </a:extLst>
          </p:cNvPr>
          <p:cNvSpPr>
            <a:spLocks noGrp="1"/>
          </p:cNvSpPr>
          <p:nvPr>
            <p:ph type="sldNum" sz="quarter" idx="5"/>
          </p:nvPr>
        </p:nvSpPr>
        <p:spPr/>
        <p:txBody>
          <a:bodyPr/>
          <a:lstStyle/>
          <a:p>
            <a:fld id="{3D96738F-DDFF-194B-B216-D5B75F2903D1}" type="slidenum">
              <a:rPr lang="en-US" smtClean="0"/>
              <a:t>10</a:t>
            </a:fld>
            <a:endParaRPr lang="en-US"/>
          </a:p>
        </p:txBody>
      </p:sp>
    </p:spTree>
    <p:extLst>
      <p:ext uri="{BB962C8B-B14F-4D97-AF65-F5344CB8AC3E}">
        <p14:creationId xmlns:p14="http://schemas.microsoft.com/office/powerpoint/2010/main" val="26066025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D9B5C3-B4F4-3BE3-FF66-24EBE00F4C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59F5A4-9B51-8430-5B08-23CAAE5E94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D21DDE-8DB1-D37A-EBF9-D339779BBCFA}"/>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E49F31BF-C357-C58B-C778-52490469BB82}"/>
              </a:ext>
            </a:extLst>
          </p:cNvPr>
          <p:cNvSpPr>
            <a:spLocks noGrp="1"/>
          </p:cNvSpPr>
          <p:nvPr>
            <p:ph type="sldNum" sz="quarter" idx="5"/>
          </p:nvPr>
        </p:nvSpPr>
        <p:spPr/>
        <p:txBody>
          <a:bodyPr/>
          <a:lstStyle/>
          <a:p>
            <a:fld id="{3D96738F-DDFF-194B-B216-D5B75F2903D1}" type="slidenum">
              <a:rPr lang="en-US" smtClean="0"/>
              <a:t>11</a:t>
            </a:fld>
            <a:endParaRPr lang="en-US"/>
          </a:p>
        </p:txBody>
      </p:sp>
    </p:spTree>
    <p:extLst>
      <p:ext uri="{BB962C8B-B14F-4D97-AF65-F5344CB8AC3E}">
        <p14:creationId xmlns:p14="http://schemas.microsoft.com/office/powerpoint/2010/main" val="2855238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927094-B91E-F52D-5883-5DEF96386F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5BB803-9B79-E0BC-22BE-01D2B90A16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4A91C13-EE7C-D984-1684-14E26801B2C9}"/>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7DBF5624-5D9B-BFC3-331F-10DC5EC4EEF0}"/>
              </a:ext>
            </a:extLst>
          </p:cNvPr>
          <p:cNvSpPr>
            <a:spLocks noGrp="1"/>
          </p:cNvSpPr>
          <p:nvPr>
            <p:ph type="sldNum" sz="quarter" idx="5"/>
          </p:nvPr>
        </p:nvSpPr>
        <p:spPr/>
        <p:txBody>
          <a:bodyPr/>
          <a:lstStyle/>
          <a:p>
            <a:fld id="{3D96738F-DDFF-194B-B216-D5B75F2903D1}" type="slidenum">
              <a:rPr lang="en-US" smtClean="0"/>
              <a:t>12</a:t>
            </a:fld>
            <a:endParaRPr lang="en-US"/>
          </a:p>
        </p:txBody>
      </p:sp>
    </p:spTree>
    <p:extLst>
      <p:ext uri="{BB962C8B-B14F-4D97-AF65-F5344CB8AC3E}">
        <p14:creationId xmlns:p14="http://schemas.microsoft.com/office/powerpoint/2010/main" val="3451980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6308F0-C229-5DF3-8AF8-9AEC087C3C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7ABA45-8019-FB6E-0DDD-6976837CAD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E88167-C028-4775-E939-4E43A8BB97C5}"/>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F79BB8D2-55AA-FB7E-5180-74A51B9B29C6}"/>
              </a:ext>
            </a:extLst>
          </p:cNvPr>
          <p:cNvSpPr>
            <a:spLocks noGrp="1"/>
          </p:cNvSpPr>
          <p:nvPr>
            <p:ph type="sldNum" sz="quarter" idx="5"/>
          </p:nvPr>
        </p:nvSpPr>
        <p:spPr/>
        <p:txBody>
          <a:bodyPr/>
          <a:lstStyle/>
          <a:p>
            <a:fld id="{3D96738F-DDFF-194B-B216-D5B75F2903D1}" type="slidenum">
              <a:rPr lang="en-US" smtClean="0"/>
              <a:t>13</a:t>
            </a:fld>
            <a:endParaRPr lang="en-US"/>
          </a:p>
        </p:txBody>
      </p:sp>
    </p:spTree>
    <p:extLst>
      <p:ext uri="{BB962C8B-B14F-4D97-AF65-F5344CB8AC3E}">
        <p14:creationId xmlns:p14="http://schemas.microsoft.com/office/powerpoint/2010/main" val="1718215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D5DC32A-9BED-C343-8CCD-12262EFEB554}" type="datetimeFigureOut">
              <a:rPr lang="en-US" smtClean="0"/>
              <a:t>3/15/25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F2829-FCB6-B849-B711-33C08EF0D1A6}" type="slidenum">
              <a:rPr lang="en-US" smtClean="0"/>
              <a:t>‹#›</a:t>
            </a:fld>
            <a:endParaRPr lang="en-US"/>
          </a:p>
        </p:txBody>
      </p:sp>
    </p:spTree>
    <p:extLst>
      <p:ext uri="{BB962C8B-B14F-4D97-AF65-F5344CB8AC3E}">
        <p14:creationId xmlns:p14="http://schemas.microsoft.com/office/powerpoint/2010/main" val="3313134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5DC32A-9BED-C343-8CCD-12262EFEB554}" type="datetimeFigureOut">
              <a:rPr lang="en-US" smtClean="0"/>
              <a:t>3/15/25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F2829-FCB6-B849-B711-33C08EF0D1A6}" type="slidenum">
              <a:rPr lang="en-US" smtClean="0"/>
              <a:t>‹#›</a:t>
            </a:fld>
            <a:endParaRPr lang="en-US"/>
          </a:p>
        </p:txBody>
      </p:sp>
    </p:spTree>
    <p:extLst>
      <p:ext uri="{BB962C8B-B14F-4D97-AF65-F5344CB8AC3E}">
        <p14:creationId xmlns:p14="http://schemas.microsoft.com/office/powerpoint/2010/main" val="2756854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5DC32A-9BED-C343-8CCD-12262EFEB554}" type="datetimeFigureOut">
              <a:rPr lang="en-US" smtClean="0"/>
              <a:t>3/15/25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F2829-FCB6-B849-B711-33C08EF0D1A6}" type="slidenum">
              <a:rPr lang="en-US" smtClean="0"/>
              <a:t>‹#›</a:t>
            </a:fld>
            <a:endParaRPr lang="en-US"/>
          </a:p>
        </p:txBody>
      </p:sp>
    </p:spTree>
    <p:extLst>
      <p:ext uri="{BB962C8B-B14F-4D97-AF65-F5344CB8AC3E}">
        <p14:creationId xmlns:p14="http://schemas.microsoft.com/office/powerpoint/2010/main" val="201356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5DC32A-9BED-C343-8CCD-12262EFEB554}" type="datetimeFigureOut">
              <a:rPr lang="en-US" smtClean="0"/>
              <a:t>3/15/25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F2829-FCB6-B849-B711-33C08EF0D1A6}" type="slidenum">
              <a:rPr lang="en-US" smtClean="0"/>
              <a:t>‹#›</a:t>
            </a:fld>
            <a:endParaRPr lang="en-US"/>
          </a:p>
        </p:txBody>
      </p:sp>
    </p:spTree>
    <p:extLst>
      <p:ext uri="{BB962C8B-B14F-4D97-AF65-F5344CB8AC3E}">
        <p14:creationId xmlns:p14="http://schemas.microsoft.com/office/powerpoint/2010/main" val="3207180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5DC32A-9BED-C343-8CCD-12262EFEB554}" type="datetimeFigureOut">
              <a:rPr lang="en-US" smtClean="0"/>
              <a:t>3/15/25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F2829-FCB6-B849-B711-33C08EF0D1A6}" type="slidenum">
              <a:rPr lang="en-US" smtClean="0"/>
              <a:t>‹#›</a:t>
            </a:fld>
            <a:endParaRPr lang="en-US"/>
          </a:p>
        </p:txBody>
      </p:sp>
    </p:spTree>
    <p:extLst>
      <p:ext uri="{BB962C8B-B14F-4D97-AF65-F5344CB8AC3E}">
        <p14:creationId xmlns:p14="http://schemas.microsoft.com/office/powerpoint/2010/main" val="1586256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5DC32A-9BED-C343-8CCD-12262EFEB554}" type="datetimeFigureOut">
              <a:rPr lang="en-US" smtClean="0"/>
              <a:t>3/15/25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8F2829-FCB6-B849-B711-33C08EF0D1A6}" type="slidenum">
              <a:rPr lang="en-US" smtClean="0"/>
              <a:t>‹#›</a:t>
            </a:fld>
            <a:endParaRPr lang="en-US"/>
          </a:p>
        </p:txBody>
      </p:sp>
    </p:spTree>
    <p:extLst>
      <p:ext uri="{BB962C8B-B14F-4D97-AF65-F5344CB8AC3E}">
        <p14:creationId xmlns:p14="http://schemas.microsoft.com/office/powerpoint/2010/main" val="541539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5DC32A-9BED-C343-8CCD-12262EFEB554}" type="datetimeFigureOut">
              <a:rPr lang="en-US" smtClean="0"/>
              <a:t>3/15/25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8F2829-FCB6-B849-B711-33C08EF0D1A6}" type="slidenum">
              <a:rPr lang="en-US" smtClean="0"/>
              <a:t>‹#›</a:t>
            </a:fld>
            <a:endParaRPr lang="en-US"/>
          </a:p>
        </p:txBody>
      </p:sp>
    </p:spTree>
    <p:extLst>
      <p:ext uri="{BB962C8B-B14F-4D97-AF65-F5344CB8AC3E}">
        <p14:creationId xmlns:p14="http://schemas.microsoft.com/office/powerpoint/2010/main" val="1446085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5DC32A-9BED-C343-8CCD-12262EFEB554}" type="datetimeFigureOut">
              <a:rPr lang="en-US" smtClean="0"/>
              <a:t>3/15/25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8F2829-FCB6-B849-B711-33C08EF0D1A6}" type="slidenum">
              <a:rPr lang="en-US" smtClean="0"/>
              <a:t>‹#›</a:t>
            </a:fld>
            <a:endParaRPr lang="en-US"/>
          </a:p>
        </p:txBody>
      </p:sp>
    </p:spTree>
    <p:extLst>
      <p:ext uri="{BB962C8B-B14F-4D97-AF65-F5344CB8AC3E}">
        <p14:creationId xmlns:p14="http://schemas.microsoft.com/office/powerpoint/2010/main" val="15094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5DC32A-9BED-C343-8CCD-12262EFEB554}" type="datetimeFigureOut">
              <a:rPr lang="en-US" smtClean="0"/>
              <a:t>3/15/25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8F2829-FCB6-B849-B711-33C08EF0D1A6}" type="slidenum">
              <a:rPr lang="en-US" smtClean="0"/>
              <a:t>‹#›</a:t>
            </a:fld>
            <a:endParaRPr lang="en-US"/>
          </a:p>
        </p:txBody>
      </p:sp>
    </p:spTree>
    <p:extLst>
      <p:ext uri="{BB962C8B-B14F-4D97-AF65-F5344CB8AC3E}">
        <p14:creationId xmlns:p14="http://schemas.microsoft.com/office/powerpoint/2010/main" val="2610706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D5DC32A-9BED-C343-8CCD-12262EFEB554}" type="datetimeFigureOut">
              <a:rPr lang="en-US" smtClean="0"/>
              <a:t>3/15/25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8F2829-FCB6-B849-B711-33C08EF0D1A6}" type="slidenum">
              <a:rPr lang="en-US" smtClean="0"/>
              <a:t>‹#›</a:t>
            </a:fld>
            <a:endParaRPr lang="en-US"/>
          </a:p>
        </p:txBody>
      </p:sp>
    </p:spTree>
    <p:extLst>
      <p:ext uri="{BB962C8B-B14F-4D97-AF65-F5344CB8AC3E}">
        <p14:creationId xmlns:p14="http://schemas.microsoft.com/office/powerpoint/2010/main" val="2639393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D5DC32A-9BED-C343-8CCD-12262EFEB554}" type="datetimeFigureOut">
              <a:rPr lang="en-US" smtClean="0"/>
              <a:t>3/15/25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8F2829-FCB6-B849-B711-33C08EF0D1A6}" type="slidenum">
              <a:rPr lang="en-US" smtClean="0"/>
              <a:t>‹#›</a:t>
            </a:fld>
            <a:endParaRPr lang="en-US"/>
          </a:p>
        </p:txBody>
      </p:sp>
    </p:spTree>
    <p:extLst>
      <p:ext uri="{BB962C8B-B14F-4D97-AF65-F5344CB8AC3E}">
        <p14:creationId xmlns:p14="http://schemas.microsoft.com/office/powerpoint/2010/main" val="3027343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D5DC32A-9BED-C343-8CCD-12262EFEB554}" type="datetimeFigureOut">
              <a:rPr lang="en-US" smtClean="0"/>
              <a:t>3/15/25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B8F2829-FCB6-B849-B711-33C08EF0D1A6}" type="slidenum">
              <a:rPr lang="en-US" smtClean="0"/>
              <a:t>‹#›</a:t>
            </a:fld>
            <a:endParaRPr lang="en-US"/>
          </a:p>
        </p:txBody>
      </p:sp>
    </p:spTree>
    <p:extLst>
      <p:ext uri="{BB962C8B-B14F-4D97-AF65-F5344CB8AC3E}">
        <p14:creationId xmlns:p14="http://schemas.microsoft.com/office/powerpoint/2010/main" val="31668721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B2E7146-94E8-60AC-E99E-308AC3952958}"/>
              </a:ext>
            </a:extLst>
          </p:cNvPr>
          <p:cNvSpPr>
            <a:spLocks noGrp="1"/>
          </p:cNvSpPr>
          <p:nvPr>
            <p:ph type="subTitle" idx="1"/>
          </p:nvPr>
        </p:nvSpPr>
        <p:spPr>
          <a:xfrm>
            <a:off x="112542" y="112541"/>
            <a:ext cx="8932984" cy="6625883"/>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23: EPILOGUE: DAVID’S  PSALM OF DELIVERANCE (2Sam 22:1-51)</a:t>
            </a:r>
            <a:endPar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239838"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David and the Gibeonites and the 			Philistine Giants (2 Sam 21:1-22)</a:t>
            </a:r>
          </a:p>
          <a:p>
            <a:pPr algn="l">
              <a:lnSpc>
                <a:spcPct val="100000"/>
              </a:lnSpc>
              <a:tabLst>
                <a:tab pos="484188" algn="l"/>
                <a:tab pos="576263" algn="l"/>
                <a:tab pos="841375" algn="l"/>
                <a:tab pos="881063" algn="l"/>
                <a:tab pos="969963" algn="l"/>
                <a:tab pos="1019175" algn="l"/>
                <a:tab pos="1154113" algn="l"/>
                <a:tab pos="1239838"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 David’s Psalm of Deliverance 				(2Sam 22:1-51)</a:t>
            </a:r>
          </a:p>
          <a:p>
            <a:pPr algn="l">
              <a:lnSpc>
                <a:spcPct val="100000"/>
              </a:lnSpc>
              <a:tabLst>
                <a:tab pos="484188" algn="l"/>
                <a:tab pos="576263" algn="l"/>
                <a:tab pos="841375" algn="l"/>
                <a:tab pos="881063" algn="l"/>
                <a:tab pos="969963" algn="l"/>
                <a:tab pos="1019175" algn="l"/>
                <a:tab pos="1154113" algn="l"/>
                <a:tab pos="1239838"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The Psalm’s Focus (v. 1)</a:t>
            </a:r>
          </a:p>
          <a:p>
            <a:pPr algn="l">
              <a:lnSpc>
                <a:spcPct val="100000"/>
              </a:lnSpc>
              <a:tabLst>
                <a:tab pos="484188" algn="l"/>
                <a:tab pos="576263" algn="l"/>
                <a:tab pos="752475" algn="l"/>
                <a:tab pos="841375" algn="l"/>
                <a:tab pos="881063" algn="l"/>
                <a:tab pos="969963" algn="l"/>
                <a:tab pos="1019175" algn="l"/>
                <a:tab pos="1154113" algn="l"/>
                <a:tab pos="1239838"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2. David’s Praise of God as Savior (vv. 									2-4)</a:t>
            </a:r>
          </a:p>
        </p:txBody>
      </p:sp>
    </p:spTree>
    <p:extLst>
      <p:ext uri="{BB962C8B-B14F-4D97-AF65-F5344CB8AC3E}">
        <p14:creationId xmlns:p14="http://schemas.microsoft.com/office/powerpoint/2010/main" val="613345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290">
                                          <p:stCondLst>
                                            <p:cond delay="0"/>
                                          </p:stCondLst>
                                        </p:cTn>
                                        <p:tgtEl>
                                          <p:spTgt spid="3">
                                            <p:txEl>
                                              <p:pRg st="0" end="0"/>
                                            </p:txEl>
                                          </p:spTgt>
                                        </p:tgtEl>
                                      </p:cBhvr>
                                    </p:animEffect>
                                    <p:anim calcmode="lin" valueType="num">
                                      <p:cBhvr>
                                        <p:cTn id="8" dur="911"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0" end="0"/>
                                            </p:txEl>
                                          </p:spTgt>
                                        </p:tgtEl>
                                      </p:cBhvr>
                                      <p:to x="100000" y="60000"/>
                                    </p:animScale>
                                    <p:animScale>
                                      <p:cBhvr>
                                        <p:cTn id="14" dur="83" decel="50000">
                                          <p:stCondLst>
                                            <p:cond delay="338"/>
                                          </p:stCondLst>
                                        </p:cTn>
                                        <p:tgtEl>
                                          <p:spTgt spid="3">
                                            <p:txEl>
                                              <p:pRg st="0" end="0"/>
                                            </p:txEl>
                                          </p:spTgt>
                                        </p:tgtEl>
                                      </p:cBhvr>
                                      <p:to x="100000" y="100000"/>
                                    </p:animScale>
                                    <p:animScale>
                                      <p:cBhvr>
                                        <p:cTn id="15" dur="13">
                                          <p:stCondLst>
                                            <p:cond delay="656"/>
                                          </p:stCondLst>
                                        </p:cTn>
                                        <p:tgtEl>
                                          <p:spTgt spid="3">
                                            <p:txEl>
                                              <p:pRg st="0" end="0"/>
                                            </p:txEl>
                                          </p:spTgt>
                                        </p:tgtEl>
                                      </p:cBhvr>
                                      <p:to x="100000" y="80000"/>
                                    </p:animScale>
                                    <p:animScale>
                                      <p:cBhvr>
                                        <p:cTn id="16" dur="83" decel="50000">
                                          <p:stCondLst>
                                            <p:cond delay="669"/>
                                          </p:stCondLst>
                                        </p:cTn>
                                        <p:tgtEl>
                                          <p:spTgt spid="3">
                                            <p:txEl>
                                              <p:pRg st="0" end="0"/>
                                            </p:txEl>
                                          </p:spTgt>
                                        </p:tgtEl>
                                      </p:cBhvr>
                                      <p:to x="100000" y="100000"/>
                                    </p:animScale>
                                    <p:animScale>
                                      <p:cBhvr>
                                        <p:cTn id="17" dur="13">
                                          <p:stCondLst>
                                            <p:cond delay="821"/>
                                          </p:stCondLst>
                                        </p:cTn>
                                        <p:tgtEl>
                                          <p:spTgt spid="3">
                                            <p:txEl>
                                              <p:pRg st="0" end="0"/>
                                            </p:txEl>
                                          </p:spTgt>
                                        </p:tgtEl>
                                      </p:cBhvr>
                                      <p:to x="100000" y="90000"/>
                                    </p:animScale>
                                    <p:animScale>
                                      <p:cBhvr>
                                        <p:cTn id="18" dur="83" decel="50000">
                                          <p:stCondLst>
                                            <p:cond delay="834"/>
                                          </p:stCondLst>
                                        </p:cTn>
                                        <p:tgtEl>
                                          <p:spTgt spid="3">
                                            <p:txEl>
                                              <p:pRg st="0" end="0"/>
                                            </p:txEl>
                                          </p:spTgt>
                                        </p:tgtEl>
                                      </p:cBhvr>
                                      <p:to x="100000" y="100000"/>
                                    </p:animScale>
                                    <p:animScale>
                                      <p:cBhvr>
                                        <p:cTn id="19" dur="13">
                                          <p:stCondLst>
                                            <p:cond delay="904"/>
                                          </p:stCondLst>
                                        </p:cTn>
                                        <p:tgtEl>
                                          <p:spTgt spid="3">
                                            <p:txEl>
                                              <p:pRg st="0" end="0"/>
                                            </p:txEl>
                                          </p:spTgt>
                                        </p:tgtEl>
                                      </p:cBhvr>
                                      <p:to x="100000" y="95000"/>
                                    </p:animScale>
                                    <p:animScale>
                                      <p:cBhvr>
                                        <p:cTn id="20" dur="83" decel="50000">
                                          <p:stCondLst>
                                            <p:cond delay="917"/>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290">
                                          <p:stCondLst>
                                            <p:cond delay="0"/>
                                          </p:stCondLst>
                                        </p:cTn>
                                        <p:tgtEl>
                                          <p:spTgt spid="3">
                                            <p:txEl>
                                              <p:pRg st="1" end="1"/>
                                            </p:txEl>
                                          </p:spTgt>
                                        </p:tgtEl>
                                      </p:cBhvr>
                                    </p:animEffect>
                                    <p:anim calcmode="lin" valueType="num">
                                      <p:cBhvr>
                                        <p:cTn id="26"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1" end="1"/>
                                            </p:txEl>
                                          </p:spTgt>
                                        </p:tgtEl>
                                      </p:cBhvr>
                                      <p:to x="100000" y="60000"/>
                                    </p:animScale>
                                    <p:animScale>
                                      <p:cBhvr>
                                        <p:cTn id="32" dur="83" decel="50000">
                                          <p:stCondLst>
                                            <p:cond delay="338"/>
                                          </p:stCondLst>
                                        </p:cTn>
                                        <p:tgtEl>
                                          <p:spTgt spid="3">
                                            <p:txEl>
                                              <p:pRg st="1" end="1"/>
                                            </p:txEl>
                                          </p:spTgt>
                                        </p:tgtEl>
                                      </p:cBhvr>
                                      <p:to x="100000" y="100000"/>
                                    </p:animScale>
                                    <p:animScale>
                                      <p:cBhvr>
                                        <p:cTn id="33" dur="13">
                                          <p:stCondLst>
                                            <p:cond delay="656"/>
                                          </p:stCondLst>
                                        </p:cTn>
                                        <p:tgtEl>
                                          <p:spTgt spid="3">
                                            <p:txEl>
                                              <p:pRg st="1" end="1"/>
                                            </p:txEl>
                                          </p:spTgt>
                                        </p:tgtEl>
                                      </p:cBhvr>
                                      <p:to x="100000" y="80000"/>
                                    </p:animScale>
                                    <p:animScale>
                                      <p:cBhvr>
                                        <p:cTn id="34" dur="83" decel="50000">
                                          <p:stCondLst>
                                            <p:cond delay="669"/>
                                          </p:stCondLst>
                                        </p:cTn>
                                        <p:tgtEl>
                                          <p:spTgt spid="3">
                                            <p:txEl>
                                              <p:pRg st="1" end="1"/>
                                            </p:txEl>
                                          </p:spTgt>
                                        </p:tgtEl>
                                      </p:cBhvr>
                                      <p:to x="100000" y="100000"/>
                                    </p:animScale>
                                    <p:animScale>
                                      <p:cBhvr>
                                        <p:cTn id="35" dur="13">
                                          <p:stCondLst>
                                            <p:cond delay="821"/>
                                          </p:stCondLst>
                                        </p:cTn>
                                        <p:tgtEl>
                                          <p:spTgt spid="3">
                                            <p:txEl>
                                              <p:pRg st="1" end="1"/>
                                            </p:txEl>
                                          </p:spTgt>
                                        </p:tgtEl>
                                      </p:cBhvr>
                                      <p:to x="100000" y="90000"/>
                                    </p:animScale>
                                    <p:animScale>
                                      <p:cBhvr>
                                        <p:cTn id="36" dur="83" decel="50000">
                                          <p:stCondLst>
                                            <p:cond delay="834"/>
                                          </p:stCondLst>
                                        </p:cTn>
                                        <p:tgtEl>
                                          <p:spTgt spid="3">
                                            <p:txEl>
                                              <p:pRg st="1" end="1"/>
                                            </p:txEl>
                                          </p:spTgt>
                                        </p:tgtEl>
                                      </p:cBhvr>
                                      <p:to x="100000" y="100000"/>
                                    </p:animScale>
                                    <p:animScale>
                                      <p:cBhvr>
                                        <p:cTn id="37" dur="13">
                                          <p:stCondLst>
                                            <p:cond delay="904"/>
                                          </p:stCondLst>
                                        </p:cTn>
                                        <p:tgtEl>
                                          <p:spTgt spid="3">
                                            <p:txEl>
                                              <p:pRg st="1" end="1"/>
                                            </p:txEl>
                                          </p:spTgt>
                                        </p:tgtEl>
                                      </p:cBhvr>
                                      <p:to x="100000" y="95000"/>
                                    </p:animScale>
                                    <p:animScale>
                                      <p:cBhvr>
                                        <p:cTn id="38" dur="83" decel="50000">
                                          <p:stCondLst>
                                            <p:cond delay="917"/>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290">
                                          <p:stCondLst>
                                            <p:cond delay="0"/>
                                          </p:stCondLst>
                                        </p:cTn>
                                        <p:tgtEl>
                                          <p:spTgt spid="3">
                                            <p:txEl>
                                              <p:pRg st="2" end="2"/>
                                            </p:txEl>
                                          </p:spTgt>
                                        </p:tgtEl>
                                      </p:cBhvr>
                                    </p:animEffect>
                                    <p:anim calcmode="lin" valueType="num">
                                      <p:cBhvr>
                                        <p:cTn id="44"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3">
                                            <p:txEl>
                                              <p:pRg st="2" end="2"/>
                                            </p:txEl>
                                          </p:spTgt>
                                        </p:tgtEl>
                                      </p:cBhvr>
                                      <p:to x="100000" y="60000"/>
                                    </p:animScale>
                                    <p:animScale>
                                      <p:cBhvr>
                                        <p:cTn id="50" dur="83" decel="50000">
                                          <p:stCondLst>
                                            <p:cond delay="338"/>
                                          </p:stCondLst>
                                        </p:cTn>
                                        <p:tgtEl>
                                          <p:spTgt spid="3">
                                            <p:txEl>
                                              <p:pRg st="2" end="2"/>
                                            </p:txEl>
                                          </p:spTgt>
                                        </p:tgtEl>
                                      </p:cBhvr>
                                      <p:to x="100000" y="100000"/>
                                    </p:animScale>
                                    <p:animScale>
                                      <p:cBhvr>
                                        <p:cTn id="51" dur="13">
                                          <p:stCondLst>
                                            <p:cond delay="656"/>
                                          </p:stCondLst>
                                        </p:cTn>
                                        <p:tgtEl>
                                          <p:spTgt spid="3">
                                            <p:txEl>
                                              <p:pRg st="2" end="2"/>
                                            </p:txEl>
                                          </p:spTgt>
                                        </p:tgtEl>
                                      </p:cBhvr>
                                      <p:to x="100000" y="80000"/>
                                    </p:animScale>
                                    <p:animScale>
                                      <p:cBhvr>
                                        <p:cTn id="52" dur="83" decel="50000">
                                          <p:stCondLst>
                                            <p:cond delay="669"/>
                                          </p:stCondLst>
                                        </p:cTn>
                                        <p:tgtEl>
                                          <p:spTgt spid="3">
                                            <p:txEl>
                                              <p:pRg st="2" end="2"/>
                                            </p:txEl>
                                          </p:spTgt>
                                        </p:tgtEl>
                                      </p:cBhvr>
                                      <p:to x="100000" y="100000"/>
                                    </p:animScale>
                                    <p:animScale>
                                      <p:cBhvr>
                                        <p:cTn id="53" dur="13">
                                          <p:stCondLst>
                                            <p:cond delay="821"/>
                                          </p:stCondLst>
                                        </p:cTn>
                                        <p:tgtEl>
                                          <p:spTgt spid="3">
                                            <p:txEl>
                                              <p:pRg st="2" end="2"/>
                                            </p:txEl>
                                          </p:spTgt>
                                        </p:tgtEl>
                                      </p:cBhvr>
                                      <p:to x="100000" y="90000"/>
                                    </p:animScale>
                                    <p:animScale>
                                      <p:cBhvr>
                                        <p:cTn id="54" dur="83" decel="50000">
                                          <p:stCondLst>
                                            <p:cond delay="834"/>
                                          </p:stCondLst>
                                        </p:cTn>
                                        <p:tgtEl>
                                          <p:spTgt spid="3">
                                            <p:txEl>
                                              <p:pRg st="2" end="2"/>
                                            </p:txEl>
                                          </p:spTgt>
                                        </p:tgtEl>
                                      </p:cBhvr>
                                      <p:to x="100000" y="100000"/>
                                    </p:animScale>
                                    <p:animScale>
                                      <p:cBhvr>
                                        <p:cTn id="55" dur="13">
                                          <p:stCondLst>
                                            <p:cond delay="904"/>
                                          </p:stCondLst>
                                        </p:cTn>
                                        <p:tgtEl>
                                          <p:spTgt spid="3">
                                            <p:txEl>
                                              <p:pRg st="2" end="2"/>
                                            </p:txEl>
                                          </p:spTgt>
                                        </p:tgtEl>
                                      </p:cBhvr>
                                      <p:to x="100000" y="95000"/>
                                    </p:animScale>
                                    <p:animScale>
                                      <p:cBhvr>
                                        <p:cTn id="56" dur="83" decel="50000">
                                          <p:stCondLst>
                                            <p:cond delay="917"/>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290">
                                          <p:stCondLst>
                                            <p:cond delay="0"/>
                                          </p:stCondLst>
                                        </p:cTn>
                                        <p:tgtEl>
                                          <p:spTgt spid="3">
                                            <p:txEl>
                                              <p:pRg st="3" end="3"/>
                                            </p:txEl>
                                          </p:spTgt>
                                        </p:tgtEl>
                                      </p:cBhvr>
                                    </p:animEffect>
                                    <p:anim calcmode="lin" valueType="num">
                                      <p:cBhvr>
                                        <p:cTn id="62" dur="911"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3">
                                            <p:txEl>
                                              <p:pRg st="3" end="3"/>
                                            </p:txEl>
                                          </p:spTgt>
                                        </p:tgtEl>
                                      </p:cBhvr>
                                      <p:to x="100000" y="60000"/>
                                    </p:animScale>
                                    <p:animScale>
                                      <p:cBhvr>
                                        <p:cTn id="68" dur="83" decel="50000">
                                          <p:stCondLst>
                                            <p:cond delay="338"/>
                                          </p:stCondLst>
                                        </p:cTn>
                                        <p:tgtEl>
                                          <p:spTgt spid="3">
                                            <p:txEl>
                                              <p:pRg st="3" end="3"/>
                                            </p:txEl>
                                          </p:spTgt>
                                        </p:tgtEl>
                                      </p:cBhvr>
                                      <p:to x="100000" y="100000"/>
                                    </p:animScale>
                                    <p:animScale>
                                      <p:cBhvr>
                                        <p:cTn id="69" dur="13">
                                          <p:stCondLst>
                                            <p:cond delay="656"/>
                                          </p:stCondLst>
                                        </p:cTn>
                                        <p:tgtEl>
                                          <p:spTgt spid="3">
                                            <p:txEl>
                                              <p:pRg st="3" end="3"/>
                                            </p:txEl>
                                          </p:spTgt>
                                        </p:tgtEl>
                                      </p:cBhvr>
                                      <p:to x="100000" y="80000"/>
                                    </p:animScale>
                                    <p:animScale>
                                      <p:cBhvr>
                                        <p:cTn id="70" dur="83" decel="50000">
                                          <p:stCondLst>
                                            <p:cond delay="669"/>
                                          </p:stCondLst>
                                        </p:cTn>
                                        <p:tgtEl>
                                          <p:spTgt spid="3">
                                            <p:txEl>
                                              <p:pRg st="3" end="3"/>
                                            </p:txEl>
                                          </p:spTgt>
                                        </p:tgtEl>
                                      </p:cBhvr>
                                      <p:to x="100000" y="100000"/>
                                    </p:animScale>
                                    <p:animScale>
                                      <p:cBhvr>
                                        <p:cTn id="71" dur="13">
                                          <p:stCondLst>
                                            <p:cond delay="821"/>
                                          </p:stCondLst>
                                        </p:cTn>
                                        <p:tgtEl>
                                          <p:spTgt spid="3">
                                            <p:txEl>
                                              <p:pRg st="3" end="3"/>
                                            </p:txEl>
                                          </p:spTgt>
                                        </p:tgtEl>
                                      </p:cBhvr>
                                      <p:to x="100000" y="90000"/>
                                    </p:animScale>
                                    <p:animScale>
                                      <p:cBhvr>
                                        <p:cTn id="72" dur="83" decel="50000">
                                          <p:stCondLst>
                                            <p:cond delay="834"/>
                                          </p:stCondLst>
                                        </p:cTn>
                                        <p:tgtEl>
                                          <p:spTgt spid="3">
                                            <p:txEl>
                                              <p:pRg st="3" end="3"/>
                                            </p:txEl>
                                          </p:spTgt>
                                        </p:tgtEl>
                                      </p:cBhvr>
                                      <p:to x="100000" y="100000"/>
                                    </p:animScale>
                                    <p:animScale>
                                      <p:cBhvr>
                                        <p:cTn id="73" dur="13">
                                          <p:stCondLst>
                                            <p:cond delay="904"/>
                                          </p:stCondLst>
                                        </p:cTn>
                                        <p:tgtEl>
                                          <p:spTgt spid="3">
                                            <p:txEl>
                                              <p:pRg st="3" end="3"/>
                                            </p:txEl>
                                          </p:spTgt>
                                        </p:tgtEl>
                                      </p:cBhvr>
                                      <p:to x="100000" y="95000"/>
                                    </p:animScale>
                                    <p:animScale>
                                      <p:cBhvr>
                                        <p:cTn id="74" dur="83" decel="50000">
                                          <p:stCondLst>
                                            <p:cond delay="917"/>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3">
                                            <p:txEl>
                                              <p:pRg st="4" end="4"/>
                                            </p:txEl>
                                          </p:spTgt>
                                        </p:tgtEl>
                                        <p:attrNameLst>
                                          <p:attrName>style.visibility</p:attrName>
                                        </p:attrNameLst>
                                      </p:cBhvr>
                                      <p:to>
                                        <p:strVal val="visible"/>
                                      </p:to>
                                    </p:set>
                                    <p:animEffect transition="in" filter="wipe(down)">
                                      <p:cBhvr>
                                        <p:cTn id="79" dur="290">
                                          <p:stCondLst>
                                            <p:cond delay="0"/>
                                          </p:stCondLst>
                                        </p:cTn>
                                        <p:tgtEl>
                                          <p:spTgt spid="3">
                                            <p:txEl>
                                              <p:pRg st="4" end="4"/>
                                            </p:txEl>
                                          </p:spTgt>
                                        </p:tgtEl>
                                      </p:cBhvr>
                                    </p:animEffect>
                                    <p:anim calcmode="lin" valueType="num">
                                      <p:cBhvr>
                                        <p:cTn id="80" dur="911"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3">
                                            <p:txEl>
                                              <p:pRg st="4" end="4"/>
                                            </p:txEl>
                                          </p:spTgt>
                                        </p:tgtEl>
                                        <p:attrNameLst>
                                          <p:attrName>ppt_y</p:attrName>
                                        </p:attrNameLst>
                                      </p:cBhvr>
                                      <p:tavLst>
                                        <p:tav tm="0" fmla="#ppt_y-sin(pi*$)/81">
                                          <p:val>
                                            <p:fltVal val="0"/>
                                          </p:val>
                                        </p:tav>
                                        <p:tav tm="100000">
                                          <p:val>
                                            <p:fltVal val="1"/>
                                          </p:val>
                                        </p:tav>
                                      </p:tavLst>
                                    </p:anim>
                                    <p:animScale>
                                      <p:cBhvr>
                                        <p:cTn id="85" dur="13">
                                          <p:stCondLst>
                                            <p:cond delay="325"/>
                                          </p:stCondLst>
                                        </p:cTn>
                                        <p:tgtEl>
                                          <p:spTgt spid="3">
                                            <p:txEl>
                                              <p:pRg st="4" end="4"/>
                                            </p:txEl>
                                          </p:spTgt>
                                        </p:tgtEl>
                                      </p:cBhvr>
                                      <p:to x="100000" y="60000"/>
                                    </p:animScale>
                                    <p:animScale>
                                      <p:cBhvr>
                                        <p:cTn id="86" dur="83" decel="50000">
                                          <p:stCondLst>
                                            <p:cond delay="338"/>
                                          </p:stCondLst>
                                        </p:cTn>
                                        <p:tgtEl>
                                          <p:spTgt spid="3">
                                            <p:txEl>
                                              <p:pRg st="4" end="4"/>
                                            </p:txEl>
                                          </p:spTgt>
                                        </p:tgtEl>
                                      </p:cBhvr>
                                      <p:to x="100000" y="100000"/>
                                    </p:animScale>
                                    <p:animScale>
                                      <p:cBhvr>
                                        <p:cTn id="87" dur="13">
                                          <p:stCondLst>
                                            <p:cond delay="656"/>
                                          </p:stCondLst>
                                        </p:cTn>
                                        <p:tgtEl>
                                          <p:spTgt spid="3">
                                            <p:txEl>
                                              <p:pRg st="4" end="4"/>
                                            </p:txEl>
                                          </p:spTgt>
                                        </p:tgtEl>
                                      </p:cBhvr>
                                      <p:to x="100000" y="80000"/>
                                    </p:animScale>
                                    <p:animScale>
                                      <p:cBhvr>
                                        <p:cTn id="88" dur="83" decel="50000">
                                          <p:stCondLst>
                                            <p:cond delay="669"/>
                                          </p:stCondLst>
                                        </p:cTn>
                                        <p:tgtEl>
                                          <p:spTgt spid="3">
                                            <p:txEl>
                                              <p:pRg st="4" end="4"/>
                                            </p:txEl>
                                          </p:spTgt>
                                        </p:tgtEl>
                                      </p:cBhvr>
                                      <p:to x="100000" y="100000"/>
                                    </p:animScale>
                                    <p:animScale>
                                      <p:cBhvr>
                                        <p:cTn id="89" dur="13">
                                          <p:stCondLst>
                                            <p:cond delay="821"/>
                                          </p:stCondLst>
                                        </p:cTn>
                                        <p:tgtEl>
                                          <p:spTgt spid="3">
                                            <p:txEl>
                                              <p:pRg st="4" end="4"/>
                                            </p:txEl>
                                          </p:spTgt>
                                        </p:tgtEl>
                                      </p:cBhvr>
                                      <p:to x="100000" y="90000"/>
                                    </p:animScale>
                                    <p:animScale>
                                      <p:cBhvr>
                                        <p:cTn id="90" dur="83" decel="50000">
                                          <p:stCondLst>
                                            <p:cond delay="834"/>
                                          </p:stCondLst>
                                        </p:cTn>
                                        <p:tgtEl>
                                          <p:spTgt spid="3">
                                            <p:txEl>
                                              <p:pRg st="4" end="4"/>
                                            </p:txEl>
                                          </p:spTgt>
                                        </p:tgtEl>
                                      </p:cBhvr>
                                      <p:to x="100000" y="100000"/>
                                    </p:animScale>
                                    <p:animScale>
                                      <p:cBhvr>
                                        <p:cTn id="91" dur="13">
                                          <p:stCondLst>
                                            <p:cond delay="904"/>
                                          </p:stCondLst>
                                        </p:cTn>
                                        <p:tgtEl>
                                          <p:spTgt spid="3">
                                            <p:txEl>
                                              <p:pRg st="4" end="4"/>
                                            </p:txEl>
                                          </p:spTgt>
                                        </p:tgtEl>
                                      </p:cBhvr>
                                      <p:to x="100000" y="95000"/>
                                    </p:animScale>
                                    <p:animScale>
                                      <p:cBhvr>
                                        <p:cTn id="92" dur="83" decel="50000">
                                          <p:stCondLst>
                                            <p:cond delay="917"/>
                                          </p:stCondLst>
                                        </p:cTn>
                                        <p:tgtEl>
                                          <p:spTgt spid="3">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3">
                                            <p:txEl>
                                              <p:pRg st="5" end="5"/>
                                            </p:txEl>
                                          </p:spTgt>
                                        </p:tgtEl>
                                        <p:attrNameLst>
                                          <p:attrName>style.visibility</p:attrName>
                                        </p:attrNameLst>
                                      </p:cBhvr>
                                      <p:to>
                                        <p:strVal val="visible"/>
                                      </p:to>
                                    </p:set>
                                    <p:animEffect transition="in" filter="wipe(down)">
                                      <p:cBhvr>
                                        <p:cTn id="97" dur="290">
                                          <p:stCondLst>
                                            <p:cond delay="0"/>
                                          </p:stCondLst>
                                        </p:cTn>
                                        <p:tgtEl>
                                          <p:spTgt spid="3">
                                            <p:txEl>
                                              <p:pRg st="5" end="5"/>
                                            </p:txEl>
                                          </p:spTgt>
                                        </p:tgtEl>
                                      </p:cBhvr>
                                    </p:animEffect>
                                    <p:anim calcmode="lin" valueType="num">
                                      <p:cBhvr>
                                        <p:cTn id="98" dur="911"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9" dur="332"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0" dur="332" tmFilter="0, 0; 0.125,0.2665; 0.25,0.4; 0.375,0.465; 0.5,0.5;  0.625,0.535; 0.75,0.6; 0.875,0.7335; 1,1">
                                          <p:stCondLst>
                                            <p:cond delay="332"/>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01" dur="166" tmFilter="0, 0; 0.125,0.2665; 0.25,0.4; 0.375,0.465; 0.5,0.5;  0.625,0.535; 0.75,0.6; 0.875,0.7335; 1,1">
                                          <p:stCondLst>
                                            <p:cond delay="662"/>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02" dur="82" tmFilter="0, 0; 0.125,0.2665; 0.25,0.4; 0.375,0.465; 0.5,0.5;  0.625,0.535; 0.75,0.6; 0.875,0.7335; 1,1">
                                          <p:stCondLst>
                                            <p:cond delay="828"/>
                                          </p:stCondLst>
                                        </p:cTn>
                                        <p:tgtEl>
                                          <p:spTgt spid="3">
                                            <p:txEl>
                                              <p:pRg st="5" end="5"/>
                                            </p:txEl>
                                          </p:spTgt>
                                        </p:tgtEl>
                                        <p:attrNameLst>
                                          <p:attrName>ppt_y</p:attrName>
                                        </p:attrNameLst>
                                      </p:cBhvr>
                                      <p:tavLst>
                                        <p:tav tm="0" fmla="#ppt_y-sin(pi*$)/81">
                                          <p:val>
                                            <p:fltVal val="0"/>
                                          </p:val>
                                        </p:tav>
                                        <p:tav tm="100000">
                                          <p:val>
                                            <p:fltVal val="1"/>
                                          </p:val>
                                        </p:tav>
                                      </p:tavLst>
                                    </p:anim>
                                    <p:animScale>
                                      <p:cBhvr>
                                        <p:cTn id="103" dur="13">
                                          <p:stCondLst>
                                            <p:cond delay="325"/>
                                          </p:stCondLst>
                                        </p:cTn>
                                        <p:tgtEl>
                                          <p:spTgt spid="3">
                                            <p:txEl>
                                              <p:pRg st="5" end="5"/>
                                            </p:txEl>
                                          </p:spTgt>
                                        </p:tgtEl>
                                      </p:cBhvr>
                                      <p:to x="100000" y="60000"/>
                                    </p:animScale>
                                    <p:animScale>
                                      <p:cBhvr>
                                        <p:cTn id="104" dur="83" decel="50000">
                                          <p:stCondLst>
                                            <p:cond delay="338"/>
                                          </p:stCondLst>
                                        </p:cTn>
                                        <p:tgtEl>
                                          <p:spTgt spid="3">
                                            <p:txEl>
                                              <p:pRg st="5" end="5"/>
                                            </p:txEl>
                                          </p:spTgt>
                                        </p:tgtEl>
                                      </p:cBhvr>
                                      <p:to x="100000" y="100000"/>
                                    </p:animScale>
                                    <p:animScale>
                                      <p:cBhvr>
                                        <p:cTn id="105" dur="13">
                                          <p:stCondLst>
                                            <p:cond delay="656"/>
                                          </p:stCondLst>
                                        </p:cTn>
                                        <p:tgtEl>
                                          <p:spTgt spid="3">
                                            <p:txEl>
                                              <p:pRg st="5" end="5"/>
                                            </p:txEl>
                                          </p:spTgt>
                                        </p:tgtEl>
                                      </p:cBhvr>
                                      <p:to x="100000" y="80000"/>
                                    </p:animScale>
                                    <p:animScale>
                                      <p:cBhvr>
                                        <p:cTn id="106" dur="83" decel="50000">
                                          <p:stCondLst>
                                            <p:cond delay="669"/>
                                          </p:stCondLst>
                                        </p:cTn>
                                        <p:tgtEl>
                                          <p:spTgt spid="3">
                                            <p:txEl>
                                              <p:pRg st="5" end="5"/>
                                            </p:txEl>
                                          </p:spTgt>
                                        </p:tgtEl>
                                      </p:cBhvr>
                                      <p:to x="100000" y="100000"/>
                                    </p:animScale>
                                    <p:animScale>
                                      <p:cBhvr>
                                        <p:cTn id="107" dur="13">
                                          <p:stCondLst>
                                            <p:cond delay="821"/>
                                          </p:stCondLst>
                                        </p:cTn>
                                        <p:tgtEl>
                                          <p:spTgt spid="3">
                                            <p:txEl>
                                              <p:pRg st="5" end="5"/>
                                            </p:txEl>
                                          </p:spTgt>
                                        </p:tgtEl>
                                      </p:cBhvr>
                                      <p:to x="100000" y="90000"/>
                                    </p:animScale>
                                    <p:animScale>
                                      <p:cBhvr>
                                        <p:cTn id="108" dur="83" decel="50000">
                                          <p:stCondLst>
                                            <p:cond delay="834"/>
                                          </p:stCondLst>
                                        </p:cTn>
                                        <p:tgtEl>
                                          <p:spTgt spid="3">
                                            <p:txEl>
                                              <p:pRg st="5" end="5"/>
                                            </p:txEl>
                                          </p:spTgt>
                                        </p:tgtEl>
                                      </p:cBhvr>
                                      <p:to x="100000" y="100000"/>
                                    </p:animScale>
                                    <p:animScale>
                                      <p:cBhvr>
                                        <p:cTn id="109" dur="13">
                                          <p:stCondLst>
                                            <p:cond delay="904"/>
                                          </p:stCondLst>
                                        </p:cTn>
                                        <p:tgtEl>
                                          <p:spTgt spid="3">
                                            <p:txEl>
                                              <p:pRg st="5" end="5"/>
                                            </p:txEl>
                                          </p:spTgt>
                                        </p:tgtEl>
                                      </p:cBhvr>
                                      <p:to x="100000" y="95000"/>
                                    </p:animScale>
                                    <p:animScale>
                                      <p:cBhvr>
                                        <p:cTn id="110" dur="83" decel="50000">
                                          <p:stCondLst>
                                            <p:cond delay="917"/>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7C66C4F5-BE67-BB38-8F1C-191A4E2555F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5B22B88-D89C-4055-A0DA-49716A5F781C}"/>
              </a:ext>
            </a:extLst>
          </p:cNvPr>
          <p:cNvSpPr>
            <a:spLocks noGrp="1"/>
          </p:cNvSpPr>
          <p:nvPr>
            <p:ph type="subTitle" idx="1"/>
          </p:nvPr>
        </p:nvSpPr>
        <p:spPr>
          <a:xfrm>
            <a:off x="112542" y="112541"/>
            <a:ext cx="8932984" cy="6625883"/>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If you were in the same predicament that David was in about to be overwhelmed by such dangerous and desperate situation, what do you do?</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You cry out to the Lord and trust 						Him to hear your cry and believe 						Him for the help you need and the 					help He only can give!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7829061"/>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44A936C7-CCCA-C603-85BB-5A75C4A358D0}"/>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A1B8768-0919-04DF-5A94-DF19FE417718}"/>
              </a:ext>
            </a:extLst>
          </p:cNvPr>
          <p:cNvSpPr>
            <a:spLocks noGrp="1"/>
          </p:cNvSpPr>
          <p:nvPr>
            <p:ph type="subTitle" idx="1"/>
          </p:nvPr>
        </p:nvSpPr>
        <p:spPr>
          <a:xfrm>
            <a:off x="112542" y="112541"/>
            <a:ext cx="8932984" cy="6625883"/>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Each of the four lines contains the same two persons – David and God; the first two emphasize David calling, the last two God hearing.</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is a picture of communion 						through prayer between David and 			the Lord.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was a man of prayer who depended on the Lord for wisdom and guidance, strength and endurance, and deliverance and security</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THE LORD NEVER FAILED HIM.</a:t>
            </a:r>
          </a:p>
        </p:txBody>
      </p:sp>
    </p:spTree>
    <p:extLst>
      <p:ext uri="{BB962C8B-B14F-4D97-AF65-F5344CB8AC3E}">
        <p14:creationId xmlns:p14="http://schemas.microsoft.com/office/powerpoint/2010/main" val="1669349390"/>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290">
                                          <p:stCondLst>
                                            <p:cond delay="0"/>
                                          </p:stCondLst>
                                        </p:cTn>
                                        <p:tgtEl>
                                          <p:spTgt spid="3">
                                            <p:txEl>
                                              <p:pRg st="2" end="2"/>
                                            </p:txEl>
                                          </p:spTgt>
                                        </p:tgtEl>
                                      </p:cBhvr>
                                    </p:animEffect>
                                    <p:anim calcmode="lin" valueType="num">
                                      <p:cBhvr>
                                        <p:cTn id="26"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2" end="2"/>
                                            </p:txEl>
                                          </p:spTgt>
                                        </p:tgtEl>
                                      </p:cBhvr>
                                      <p:to x="100000" y="60000"/>
                                    </p:animScale>
                                    <p:animScale>
                                      <p:cBhvr>
                                        <p:cTn id="32" dur="83" decel="50000">
                                          <p:stCondLst>
                                            <p:cond delay="338"/>
                                          </p:stCondLst>
                                        </p:cTn>
                                        <p:tgtEl>
                                          <p:spTgt spid="3">
                                            <p:txEl>
                                              <p:pRg st="2" end="2"/>
                                            </p:txEl>
                                          </p:spTgt>
                                        </p:tgtEl>
                                      </p:cBhvr>
                                      <p:to x="100000" y="100000"/>
                                    </p:animScale>
                                    <p:animScale>
                                      <p:cBhvr>
                                        <p:cTn id="33" dur="13">
                                          <p:stCondLst>
                                            <p:cond delay="656"/>
                                          </p:stCondLst>
                                        </p:cTn>
                                        <p:tgtEl>
                                          <p:spTgt spid="3">
                                            <p:txEl>
                                              <p:pRg st="2" end="2"/>
                                            </p:txEl>
                                          </p:spTgt>
                                        </p:tgtEl>
                                      </p:cBhvr>
                                      <p:to x="100000" y="80000"/>
                                    </p:animScale>
                                    <p:animScale>
                                      <p:cBhvr>
                                        <p:cTn id="34" dur="83" decel="50000">
                                          <p:stCondLst>
                                            <p:cond delay="669"/>
                                          </p:stCondLst>
                                        </p:cTn>
                                        <p:tgtEl>
                                          <p:spTgt spid="3">
                                            <p:txEl>
                                              <p:pRg st="2" end="2"/>
                                            </p:txEl>
                                          </p:spTgt>
                                        </p:tgtEl>
                                      </p:cBhvr>
                                      <p:to x="100000" y="100000"/>
                                    </p:animScale>
                                    <p:animScale>
                                      <p:cBhvr>
                                        <p:cTn id="35" dur="13">
                                          <p:stCondLst>
                                            <p:cond delay="821"/>
                                          </p:stCondLst>
                                        </p:cTn>
                                        <p:tgtEl>
                                          <p:spTgt spid="3">
                                            <p:txEl>
                                              <p:pRg st="2" end="2"/>
                                            </p:txEl>
                                          </p:spTgt>
                                        </p:tgtEl>
                                      </p:cBhvr>
                                      <p:to x="100000" y="90000"/>
                                    </p:animScale>
                                    <p:animScale>
                                      <p:cBhvr>
                                        <p:cTn id="36" dur="83" decel="50000">
                                          <p:stCondLst>
                                            <p:cond delay="834"/>
                                          </p:stCondLst>
                                        </p:cTn>
                                        <p:tgtEl>
                                          <p:spTgt spid="3">
                                            <p:txEl>
                                              <p:pRg st="2" end="2"/>
                                            </p:txEl>
                                          </p:spTgt>
                                        </p:tgtEl>
                                      </p:cBhvr>
                                      <p:to x="100000" y="100000"/>
                                    </p:animScale>
                                    <p:animScale>
                                      <p:cBhvr>
                                        <p:cTn id="37" dur="13">
                                          <p:stCondLst>
                                            <p:cond delay="904"/>
                                          </p:stCondLst>
                                        </p:cTn>
                                        <p:tgtEl>
                                          <p:spTgt spid="3">
                                            <p:txEl>
                                              <p:pRg st="2" end="2"/>
                                            </p:txEl>
                                          </p:spTgt>
                                        </p:tgtEl>
                                      </p:cBhvr>
                                      <p:to x="100000" y="95000"/>
                                    </p:animScale>
                                    <p:animScale>
                                      <p:cBhvr>
                                        <p:cTn id="38" dur="83" decel="50000">
                                          <p:stCondLst>
                                            <p:cond delay="917"/>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AA020E13-7425-EF05-CDFB-11D99FC6616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DC0B7EE3-7CAC-8916-F3A5-137A8BBCFCB2}"/>
              </a:ext>
            </a:extLst>
          </p:cNvPr>
          <p:cNvSpPr>
            <a:spLocks noGrp="1"/>
          </p:cNvSpPr>
          <p:nvPr>
            <p:ph type="subTitle" idx="1"/>
          </p:nvPr>
        </p:nvSpPr>
        <p:spPr>
          <a:xfrm>
            <a:off x="112542" y="112541"/>
            <a:ext cx="8932984" cy="6625883"/>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Yes, in several occasions God made David wait many years before finally delivering him.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You might ask, “Why?”</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 one thing, the Lord was building Himself a leader of His choice, and this could be done only by means of trial, suffering, and battle.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even when David came to the 					throne, God continued His sanctifying 				work on His man.</a:t>
            </a:r>
          </a:p>
        </p:txBody>
      </p:sp>
    </p:spTree>
    <p:extLst>
      <p:ext uri="{BB962C8B-B14F-4D97-AF65-F5344CB8AC3E}">
        <p14:creationId xmlns:p14="http://schemas.microsoft.com/office/powerpoint/2010/main" val="3131004936"/>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290">
                                          <p:stCondLst>
                                            <p:cond delay="0"/>
                                          </p:stCondLst>
                                        </p:cTn>
                                        <p:tgtEl>
                                          <p:spTgt spid="3">
                                            <p:txEl>
                                              <p:pRg st="2" end="2"/>
                                            </p:txEl>
                                          </p:spTgt>
                                        </p:tgtEl>
                                      </p:cBhvr>
                                    </p:animEffect>
                                    <p:anim calcmode="lin" valueType="num">
                                      <p:cBhvr>
                                        <p:cTn id="26"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2" end="2"/>
                                            </p:txEl>
                                          </p:spTgt>
                                        </p:tgtEl>
                                      </p:cBhvr>
                                      <p:to x="100000" y="60000"/>
                                    </p:animScale>
                                    <p:animScale>
                                      <p:cBhvr>
                                        <p:cTn id="32" dur="83" decel="50000">
                                          <p:stCondLst>
                                            <p:cond delay="338"/>
                                          </p:stCondLst>
                                        </p:cTn>
                                        <p:tgtEl>
                                          <p:spTgt spid="3">
                                            <p:txEl>
                                              <p:pRg st="2" end="2"/>
                                            </p:txEl>
                                          </p:spTgt>
                                        </p:tgtEl>
                                      </p:cBhvr>
                                      <p:to x="100000" y="100000"/>
                                    </p:animScale>
                                    <p:animScale>
                                      <p:cBhvr>
                                        <p:cTn id="33" dur="13">
                                          <p:stCondLst>
                                            <p:cond delay="656"/>
                                          </p:stCondLst>
                                        </p:cTn>
                                        <p:tgtEl>
                                          <p:spTgt spid="3">
                                            <p:txEl>
                                              <p:pRg st="2" end="2"/>
                                            </p:txEl>
                                          </p:spTgt>
                                        </p:tgtEl>
                                      </p:cBhvr>
                                      <p:to x="100000" y="80000"/>
                                    </p:animScale>
                                    <p:animScale>
                                      <p:cBhvr>
                                        <p:cTn id="34" dur="83" decel="50000">
                                          <p:stCondLst>
                                            <p:cond delay="669"/>
                                          </p:stCondLst>
                                        </p:cTn>
                                        <p:tgtEl>
                                          <p:spTgt spid="3">
                                            <p:txEl>
                                              <p:pRg st="2" end="2"/>
                                            </p:txEl>
                                          </p:spTgt>
                                        </p:tgtEl>
                                      </p:cBhvr>
                                      <p:to x="100000" y="100000"/>
                                    </p:animScale>
                                    <p:animScale>
                                      <p:cBhvr>
                                        <p:cTn id="35" dur="13">
                                          <p:stCondLst>
                                            <p:cond delay="821"/>
                                          </p:stCondLst>
                                        </p:cTn>
                                        <p:tgtEl>
                                          <p:spTgt spid="3">
                                            <p:txEl>
                                              <p:pRg st="2" end="2"/>
                                            </p:txEl>
                                          </p:spTgt>
                                        </p:tgtEl>
                                      </p:cBhvr>
                                      <p:to x="100000" y="90000"/>
                                    </p:animScale>
                                    <p:animScale>
                                      <p:cBhvr>
                                        <p:cTn id="36" dur="83" decel="50000">
                                          <p:stCondLst>
                                            <p:cond delay="834"/>
                                          </p:stCondLst>
                                        </p:cTn>
                                        <p:tgtEl>
                                          <p:spTgt spid="3">
                                            <p:txEl>
                                              <p:pRg st="2" end="2"/>
                                            </p:txEl>
                                          </p:spTgt>
                                        </p:tgtEl>
                                      </p:cBhvr>
                                      <p:to x="100000" y="100000"/>
                                    </p:animScale>
                                    <p:animScale>
                                      <p:cBhvr>
                                        <p:cTn id="37" dur="13">
                                          <p:stCondLst>
                                            <p:cond delay="904"/>
                                          </p:stCondLst>
                                        </p:cTn>
                                        <p:tgtEl>
                                          <p:spTgt spid="3">
                                            <p:txEl>
                                              <p:pRg st="2" end="2"/>
                                            </p:txEl>
                                          </p:spTgt>
                                        </p:tgtEl>
                                      </p:cBhvr>
                                      <p:to x="100000" y="95000"/>
                                    </p:animScale>
                                    <p:animScale>
                                      <p:cBhvr>
                                        <p:cTn id="38" dur="83" decel="50000">
                                          <p:stCondLst>
                                            <p:cond delay="917"/>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wipe(down)">
                                      <p:cBhvr>
                                        <p:cTn id="43" dur="290">
                                          <p:stCondLst>
                                            <p:cond delay="0"/>
                                          </p:stCondLst>
                                        </p:cTn>
                                        <p:tgtEl>
                                          <p:spTgt spid="3">
                                            <p:txEl>
                                              <p:pRg st="3" end="3"/>
                                            </p:txEl>
                                          </p:spTgt>
                                        </p:tgtEl>
                                      </p:cBhvr>
                                    </p:animEffect>
                                    <p:anim calcmode="lin" valueType="num">
                                      <p:cBhvr>
                                        <p:cTn id="44" dur="911"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3">
                                            <p:txEl>
                                              <p:pRg st="3" end="3"/>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3">
                                            <p:txEl>
                                              <p:pRg st="3" end="3"/>
                                            </p:txEl>
                                          </p:spTgt>
                                        </p:tgtEl>
                                      </p:cBhvr>
                                      <p:to x="100000" y="60000"/>
                                    </p:animScale>
                                    <p:animScale>
                                      <p:cBhvr>
                                        <p:cTn id="50" dur="83" decel="50000">
                                          <p:stCondLst>
                                            <p:cond delay="338"/>
                                          </p:stCondLst>
                                        </p:cTn>
                                        <p:tgtEl>
                                          <p:spTgt spid="3">
                                            <p:txEl>
                                              <p:pRg st="3" end="3"/>
                                            </p:txEl>
                                          </p:spTgt>
                                        </p:tgtEl>
                                      </p:cBhvr>
                                      <p:to x="100000" y="100000"/>
                                    </p:animScale>
                                    <p:animScale>
                                      <p:cBhvr>
                                        <p:cTn id="51" dur="13">
                                          <p:stCondLst>
                                            <p:cond delay="656"/>
                                          </p:stCondLst>
                                        </p:cTn>
                                        <p:tgtEl>
                                          <p:spTgt spid="3">
                                            <p:txEl>
                                              <p:pRg st="3" end="3"/>
                                            </p:txEl>
                                          </p:spTgt>
                                        </p:tgtEl>
                                      </p:cBhvr>
                                      <p:to x="100000" y="80000"/>
                                    </p:animScale>
                                    <p:animScale>
                                      <p:cBhvr>
                                        <p:cTn id="52" dur="83" decel="50000">
                                          <p:stCondLst>
                                            <p:cond delay="669"/>
                                          </p:stCondLst>
                                        </p:cTn>
                                        <p:tgtEl>
                                          <p:spTgt spid="3">
                                            <p:txEl>
                                              <p:pRg st="3" end="3"/>
                                            </p:txEl>
                                          </p:spTgt>
                                        </p:tgtEl>
                                      </p:cBhvr>
                                      <p:to x="100000" y="100000"/>
                                    </p:animScale>
                                    <p:animScale>
                                      <p:cBhvr>
                                        <p:cTn id="53" dur="13">
                                          <p:stCondLst>
                                            <p:cond delay="821"/>
                                          </p:stCondLst>
                                        </p:cTn>
                                        <p:tgtEl>
                                          <p:spTgt spid="3">
                                            <p:txEl>
                                              <p:pRg st="3" end="3"/>
                                            </p:txEl>
                                          </p:spTgt>
                                        </p:tgtEl>
                                      </p:cBhvr>
                                      <p:to x="100000" y="90000"/>
                                    </p:animScale>
                                    <p:animScale>
                                      <p:cBhvr>
                                        <p:cTn id="54" dur="83" decel="50000">
                                          <p:stCondLst>
                                            <p:cond delay="834"/>
                                          </p:stCondLst>
                                        </p:cTn>
                                        <p:tgtEl>
                                          <p:spTgt spid="3">
                                            <p:txEl>
                                              <p:pRg st="3" end="3"/>
                                            </p:txEl>
                                          </p:spTgt>
                                        </p:tgtEl>
                                      </p:cBhvr>
                                      <p:to x="100000" y="100000"/>
                                    </p:animScale>
                                    <p:animScale>
                                      <p:cBhvr>
                                        <p:cTn id="55" dur="13">
                                          <p:stCondLst>
                                            <p:cond delay="904"/>
                                          </p:stCondLst>
                                        </p:cTn>
                                        <p:tgtEl>
                                          <p:spTgt spid="3">
                                            <p:txEl>
                                              <p:pRg st="3" end="3"/>
                                            </p:txEl>
                                          </p:spTgt>
                                        </p:tgtEl>
                                      </p:cBhvr>
                                      <p:to x="100000" y="95000"/>
                                    </p:animScale>
                                    <p:animScale>
                                      <p:cBhvr>
                                        <p:cTn id="56" dur="83" decel="50000">
                                          <p:stCondLst>
                                            <p:cond delay="917"/>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F2D0B4E3-A965-FBF6-BF55-F43FD2896BD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D4E0AEF6-DF5F-0A61-26B9-7BA6B6EBD362}"/>
              </a:ext>
            </a:extLst>
          </p:cNvPr>
          <p:cNvSpPr>
            <a:spLocks noGrp="1"/>
          </p:cNvSpPr>
          <p:nvPr>
            <p:ph type="subTitle" idx="1"/>
          </p:nvPr>
        </p:nvSpPr>
        <p:spPr>
          <a:xfrm>
            <a:off x="112542" y="112541"/>
            <a:ext cx="8932984" cy="662588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YOU CAN EXPECT GOD’S SPECIAL 					SANCTIFYING WORK ON ONE HE 					HAS CHOSEN TO SERVE HIM; THE 					GREATER THE TASK AND 							RESPONSIBILITY, THE DEEPER 						THE WORK OF SANCTIFICATION.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Add to this the fact that of all of 					Israel’s kings, David was the only one 				God had entered into special covenant 				with through the Davidic Covenant in 				2Sam 7.</a:t>
            </a:r>
          </a:p>
        </p:txBody>
      </p:sp>
    </p:spTree>
    <p:extLst>
      <p:ext uri="{BB962C8B-B14F-4D97-AF65-F5344CB8AC3E}">
        <p14:creationId xmlns:p14="http://schemas.microsoft.com/office/powerpoint/2010/main" val="3157084798"/>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A3523BD6-2085-A45F-7CA1-CF5145C84B74}"/>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16D57C8-FB4A-62B5-8747-A691D5D7521B}"/>
              </a:ext>
            </a:extLst>
          </p:cNvPr>
          <p:cNvSpPr>
            <a:spLocks noGrp="1"/>
          </p:cNvSpPr>
          <p:nvPr>
            <p:ph type="subTitle" idx="1"/>
          </p:nvPr>
        </p:nvSpPr>
        <p:spPr>
          <a:xfrm>
            <a:off x="112542" y="112541"/>
            <a:ext cx="8932984" cy="662588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David’s Distress (vv. 5-6)</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5-6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these two verses David depicts his experiences in poetic images (metaphors) of mortal danger.</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words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“waves… torrents”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bring to mind the image of overflowing water frequently seen in OT poetry as a symbol of distress and destruction.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32:6</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3559527"/>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290">
                                          <p:stCondLst>
                                            <p:cond delay="0"/>
                                          </p:stCondLst>
                                        </p:cTn>
                                        <p:tgtEl>
                                          <p:spTgt spid="3">
                                            <p:txEl>
                                              <p:pRg st="2" end="2"/>
                                            </p:txEl>
                                          </p:spTgt>
                                        </p:tgtEl>
                                      </p:cBhvr>
                                    </p:animEffect>
                                    <p:anim calcmode="lin" valueType="num">
                                      <p:cBhvr>
                                        <p:cTn id="26"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2" end="2"/>
                                            </p:txEl>
                                          </p:spTgt>
                                        </p:tgtEl>
                                      </p:cBhvr>
                                      <p:to x="100000" y="60000"/>
                                    </p:animScale>
                                    <p:animScale>
                                      <p:cBhvr>
                                        <p:cTn id="32" dur="83" decel="50000">
                                          <p:stCondLst>
                                            <p:cond delay="338"/>
                                          </p:stCondLst>
                                        </p:cTn>
                                        <p:tgtEl>
                                          <p:spTgt spid="3">
                                            <p:txEl>
                                              <p:pRg st="2" end="2"/>
                                            </p:txEl>
                                          </p:spTgt>
                                        </p:tgtEl>
                                      </p:cBhvr>
                                      <p:to x="100000" y="100000"/>
                                    </p:animScale>
                                    <p:animScale>
                                      <p:cBhvr>
                                        <p:cTn id="33" dur="13">
                                          <p:stCondLst>
                                            <p:cond delay="656"/>
                                          </p:stCondLst>
                                        </p:cTn>
                                        <p:tgtEl>
                                          <p:spTgt spid="3">
                                            <p:txEl>
                                              <p:pRg st="2" end="2"/>
                                            </p:txEl>
                                          </p:spTgt>
                                        </p:tgtEl>
                                      </p:cBhvr>
                                      <p:to x="100000" y="80000"/>
                                    </p:animScale>
                                    <p:animScale>
                                      <p:cBhvr>
                                        <p:cTn id="34" dur="83" decel="50000">
                                          <p:stCondLst>
                                            <p:cond delay="669"/>
                                          </p:stCondLst>
                                        </p:cTn>
                                        <p:tgtEl>
                                          <p:spTgt spid="3">
                                            <p:txEl>
                                              <p:pRg st="2" end="2"/>
                                            </p:txEl>
                                          </p:spTgt>
                                        </p:tgtEl>
                                      </p:cBhvr>
                                      <p:to x="100000" y="100000"/>
                                    </p:animScale>
                                    <p:animScale>
                                      <p:cBhvr>
                                        <p:cTn id="35" dur="13">
                                          <p:stCondLst>
                                            <p:cond delay="821"/>
                                          </p:stCondLst>
                                        </p:cTn>
                                        <p:tgtEl>
                                          <p:spTgt spid="3">
                                            <p:txEl>
                                              <p:pRg st="2" end="2"/>
                                            </p:txEl>
                                          </p:spTgt>
                                        </p:tgtEl>
                                      </p:cBhvr>
                                      <p:to x="100000" y="90000"/>
                                    </p:animScale>
                                    <p:animScale>
                                      <p:cBhvr>
                                        <p:cTn id="36" dur="83" decel="50000">
                                          <p:stCondLst>
                                            <p:cond delay="834"/>
                                          </p:stCondLst>
                                        </p:cTn>
                                        <p:tgtEl>
                                          <p:spTgt spid="3">
                                            <p:txEl>
                                              <p:pRg st="2" end="2"/>
                                            </p:txEl>
                                          </p:spTgt>
                                        </p:tgtEl>
                                      </p:cBhvr>
                                      <p:to x="100000" y="100000"/>
                                    </p:animScale>
                                    <p:animScale>
                                      <p:cBhvr>
                                        <p:cTn id="37" dur="13">
                                          <p:stCondLst>
                                            <p:cond delay="904"/>
                                          </p:stCondLst>
                                        </p:cTn>
                                        <p:tgtEl>
                                          <p:spTgt spid="3">
                                            <p:txEl>
                                              <p:pRg st="2" end="2"/>
                                            </p:txEl>
                                          </p:spTgt>
                                        </p:tgtEl>
                                      </p:cBhvr>
                                      <p:to x="100000" y="95000"/>
                                    </p:animScale>
                                    <p:animScale>
                                      <p:cBhvr>
                                        <p:cTn id="38" dur="83" decel="50000">
                                          <p:stCondLst>
                                            <p:cond delay="917"/>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wipe(down)">
                                      <p:cBhvr>
                                        <p:cTn id="43" dur="290">
                                          <p:stCondLst>
                                            <p:cond delay="0"/>
                                          </p:stCondLst>
                                        </p:cTn>
                                        <p:tgtEl>
                                          <p:spTgt spid="3">
                                            <p:txEl>
                                              <p:pRg st="3" end="3"/>
                                            </p:txEl>
                                          </p:spTgt>
                                        </p:tgtEl>
                                      </p:cBhvr>
                                    </p:animEffect>
                                    <p:anim calcmode="lin" valueType="num">
                                      <p:cBhvr>
                                        <p:cTn id="44" dur="911"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3">
                                            <p:txEl>
                                              <p:pRg st="3" end="3"/>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3">
                                            <p:txEl>
                                              <p:pRg st="3" end="3"/>
                                            </p:txEl>
                                          </p:spTgt>
                                        </p:tgtEl>
                                      </p:cBhvr>
                                      <p:to x="100000" y="60000"/>
                                    </p:animScale>
                                    <p:animScale>
                                      <p:cBhvr>
                                        <p:cTn id="50" dur="83" decel="50000">
                                          <p:stCondLst>
                                            <p:cond delay="338"/>
                                          </p:stCondLst>
                                        </p:cTn>
                                        <p:tgtEl>
                                          <p:spTgt spid="3">
                                            <p:txEl>
                                              <p:pRg st="3" end="3"/>
                                            </p:txEl>
                                          </p:spTgt>
                                        </p:tgtEl>
                                      </p:cBhvr>
                                      <p:to x="100000" y="100000"/>
                                    </p:animScale>
                                    <p:animScale>
                                      <p:cBhvr>
                                        <p:cTn id="51" dur="13">
                                          <p:stCondLst>
                                            <p:cond delay="656"/>
                                          </p:stCondLst>
                                        </p:cTn>
                                        <p:tgtEl>
                                          <p:spTgt spid="3">
                                            <p:txEl>
                                              <p:pRg st="3" end="3"/>
                                            </p:txEl>
                                          </p:spTgt>
                                        </p:tgtEl>
                                      </p:cBhvr>
                                      <p:to x="100000" y="80000"/>
                                    </p:animScale>
                                    <p:animScale>
                                      <p:cBhvr>
                                        <p:cTn id="52" dur="83" decel="50000">
                                          <p:stCondLst>
                                            <p:cond delay="669"/>
                                          </p:stCondLst>
                                        </p:cTn>
                                        <p:tgtEl>
                                          <p:spTgt spid="3">
                                            <p:txEl>
                                              <p:pRg st="3" end="3"/>
                                            </p:txEl>
                                          </p:spTgt>
                                        </p:tgtEl>
                                      </p:cBhvr>
                                      <p:to x="100000" y="100000"/>
                                    </p:animScale>
                                    <p:animScale>
                                      <p:cBhvr>
                                        <p:cTn id="53" dur="13">
                                          <p:stCondLst>
                                            <p:cond delay="821"/>
                                          </p:stCondLst>
                                        </p:cTn>
                                        <p:tgtEl>
                                          <p:spTgt spid="3">
                                            <p:txEl>
                                              <p:pRg st="3" end="3"/>
                                            </p:txEl>
                                          </p:spTgt>
                                        </p:tgtEl>
                                      </p:cBhvr>
                                      <p:to x="100000" y="90000"/>
                                    </p:animScale>
                                    <p:animScale>
                                      <p:cBhvr>
                                        <p:cTn id="54" dur="83" decel="50000">
                                          <p:stCondLst>
                                            <p:cond delay="834"/>
                                          </p:stCondLst>
                                        </p:cTn>
                                        <p:tgtEl>
                                          <p:spTgt spid="3">
                                            <p:txEl>
                                              <p:pRg st="3" end="3"/>
                                            </p:txEl>
                                          </p:spTgt>
                                        </p:tgtEl>
                                      </p:cBhvr>
                                      <p:to x="100000" y="100000"/>
                                    </p:animScale>
                                    <p:animScale>
                                      <p:cBhvr>
                                        <p:cTn id="55" dur="13">
                                          <p:stCondLst>
                                            <p:cond delay="904"/>
                                          </p:stCondLst>
                                        </p:cTn>
                                        <p:tgtEl>
                                          <p:spTgt spid="3">
                                            <p:txEl>
                                              <p:pRg st="3" end="3"/>
                                            </p:txEl>
                                          </p:spTgt>
                                        </p:tgtEl>
                                      </p:cBhvr>
                                      <p:to x="100000" y="95000"/>
                                    </p:animScale>
                                    <p:animScale>
                                      <p:cBhvr>
                                        <p:cTn id="56" dur="83" decel="50000">
                                          <p:stCondLst>
                                            <p:cond delay="917"/>
                                          </p:stCondLst>
                                        </p:cTn>
                                        <p:tgtEl>
                                          <p:spTgt spid="3">
                                            <p:txEl>
                                              <p:pRg st="3" end="3"/>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4" end="4"/>
                                            </p:txEl>
                                          </p:spTgt>
                                        </p:tgtEl>
                                        <p:attrNameLst>
                                          <p:attrName>style.visibility</p:attrName>
                                        </p:attrNameLst>
                                      </p:cBhvr>
                                      <p:to>
                                        <p:strVal val="visible"/>
                                      </p:to>
                                    </p:set>
                                    <p:animEffect transition="in" filter="wipe(down)">
                                      <p:cBhvr>
                                        <p:cTn id="61" dur="290">
                                          <p:stCondLst>
                                            <p:cond delay="0"/>
                                          </p:stCondLst>
                                        </p:cTn>
                                        <p:tgtEl>
                                          <p:spTgt spid="3">
                                            <p:txEl>
                                              <p:pRg st="4" end="4"/>
                                            </p:txEl>
                                          </p:spTgt>
                                        </p:tgtEl>
                                      </p:cBhvr>
                                    </p:animEffect>
                                    <p:anim calcmode="lin" valueType="num">
                                      <p:cBhvr>
                                        <p:cTn id="62" dur="911"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3">
                                            <p:txEl>
                                              <p:pRg st="4" end="4"/>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3">
                                            <p:txEl>
                                              <p:pRg st="4" end="4"/>
                                            </p:txEl>
                                          </p:spTgt>
                                        </p:tgtEl>
                                      </p:cBhvr>
                                      <p:to x="100000" y="60000"/>
                                    </p:animScale>
                                    <p:animScale>
                                      <p:cBhvr>
                                        <p:cTn id="68" dur="83" decel="50000">
                                          <p:stCondLst>
                                            <p:cond delay="338"/>
                                          </p:stCondLst>
                                        </p:cTn>
                                        <p:tgtEl>
                                          <p:spTgt spid="3">
                                            <p:txEl>
                                              <p:pRg st="4" end="4"/>
                                            </p:txEl>
                                          </p:spTgt>
                                        </p:tgtEl>
                                      </p:cBhvr>
                                      <p:to x="100000" y="100000"/>
                                    </p:animScale>
                                    <p:animScale>
                                      <p:cBhvr>
                                        <p:cTn id="69" dur="13">
                                          <p:stCondLst>
                                            <p:cond delay="656"/>
                                          </p:stCondLst>
                                        </p:cTn>
                                        <p:tgtEl>
                                          <p:spTgt spid="3">
                                            <p:txEl>
                                              <p:pRg st="4" end="4"/>
                                            </p:txEl>
                                          </p:spTgt>
                                        </p:tgtEl>
                                      </p:cBhvr>
                                      <p:to x="100000" y="80000"/>
                                    </p:animScale>
                                    <p:animScale>
                                      <p:cBhvr>
                                        <p:cTn id="70" dur="83" decel="50000">
                                          <p:stCondLst>
                                            <p:cond delay="669"/>
                                          </p:stCondLst>
                                        </p:cTn>
                                        <p:tgtEl>
                                          <p:spTgt spid="3">
                                            <p:txEl>
                                              <p:pRg st="4" end="4"/>
                                            </p:txEl>
                                          </p:spTgt>
                                        </p:tgtEl>
                                      </p:cBhvr>
                                      <p:to x="100000" y="100000"/>
                                    </p:animScale>
                                    <p:animScale>
                                      <p:cBhvr>
                                        <p:cTn id="71" dur="13">
                                          <p:stCondLst>
                                            <p:cond delay="821"/>
                                          </p:stCondLst>
                                        </p:cTn>
                                        <p:tgtEl>
                                          <p:spTgt spid="3">
                                            <p:txEl>
                                              <p:pRg st="4" end="4"/>
                                            </p:txEl>
                                          </p:spTgt>
                                        </p:tgtEl>
                                      </p:cBhvr>
                                      <p:to x="100000" y="90000"/>
                                    </p:animScale>
                                    <p:animScale>
                                      <p:cBhvr>
                                        <p:cTn id="72" dur="83" decel="50000">
                                          <p:stCondLst>
                                            <p:cond delay="834"/>
                                          </p:stCondLst>
                                        </p:cTn>
                                        <p:tgtEl>
                                          <p:spTgt spid="3">
                                            <p:txEl>
                                              <p:pRg st="4" end="4"/>
                                            </p:txEl>
                                          </p:spTgt>
                                        </p:tgtEl>
                                      </p:cBhvr>
                                      <p:to x="100000" y="100000"/>
                                    </p:animScale>
                                    <p:animScale>
                                      <p:cBhvr>
                                        <p:cTn id="73" dur="13">
                                          <p:stCondLst>
                                            <p:cond delay="904"/>
                                          </p:stCondLst>
                                        </p:cTn>
                                        <p:tgtEl>
                                          <p:spTgt spid="3">
                                            <p:txEl>
                                              <p:pRg st="4" end="4"/>
                                            </p:txEl>
                                          </p:spTgt>
                                        </p:tgtEl>
                                      </p:cBhvr>
                                      <p:to x="100000" y="95000"/>
                                    </p:animScale>
                                    <p:animScale>
                                      <p:cBhvr>
                                        <p:cTn id="74" dur="83" decel="50000">
                                          <p:stCondLst>
                                            <p:cond delay="917"/>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9BDC74C6-5DFA-2707-88E5-3065686EBF8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58BC5DC-8B51-8A34-C07C-0474193FF8B7}"/>
              </a:ext>
            </a:extLst>
          </p:cNvPr>
          <p:cNvSpPr>
            <a:spLocks noGrp="1"/>
          </p:cNvSpPr>
          <p:nvPr>
            <p:ph type="subTitle" idx="1"/>
          </p:nvPr>
        </p:nvSpPr>
        <p:spPr>
          <a:xfrm>
            <a:off x="112542" y="112541"/>
            <a:ext cx="8932984" cy="662588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69:1-2</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43:2a</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“waves of death”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equate his circumstances with a watery covering at the entrance to death, swirling waters that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“encompassed”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him.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“encompassed”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here means 					to “surround” and “enclose”.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Jon 2:5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647141397"/>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290">
                                          <p:stCondLst>
                                            <p:cond delay="0"/>
                                          </p:stCondLst>
                                        </p:cTn>
                                        <p:tgtEl>
                                          <p:spTgt spid="3">
                                            <p:txEl>
                                              <p:pRg st="2" end="2"/>
                                            </p:txEl>
                                          </p:spTgt>
                                        </p:tgtEl>
                                      </p:cBhvr>
                                    </p:animEffect>
                                    <p:anim calcmode="lin" valueType="num">
                                      <p:cBhvr>
                                        <p:cTn id="26"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2" end="2"/>
                                            </p:txEl>
                                          </p:spTgt>
                                        </p:tgtEl>
                                      </p:cBhvr>
                                      <p:to x="100000" y="60000"/>
                                    </p:animScale>
                                    <p:animScale>
                                      <p:cBhvr>
                                        <p:cTn id="32" dur="83" decel="50000">
                                          <p:stCondLst>
                                            <p:cond delay="338"/>
                                          </p:stCondLst>
                                        </p:cTn>
                                        <p:tgtEl>
                                          <p:spTgt spid="3">
                                            <p:txEl>
                                              <p:pRg st="2" end="2"/>
                                            </p:txEl>
                                          </p:spTgt>
                                        </p:tgtEl>
                                      </p:cBhvr>
                                      <p:to x="100000" y="100000"/>
                                    </p:animScale>
                                    <p:animScale>
                                      <p:cBhvr>
                                        <p:cTn id="33" dur="13">
                                          <p:stCondLst>
                                            <p:cond delay="656"/>
                                          </p:stCondLst>
                                        </p:cTn>
                                        <p:tgtEl>
                                          <p:spTgt spid="3">
                                            <p:txEl>
                                              <p:pRg st="2" end="2"/>
                                            </p:txEl>
                                          </p:spTgt>
                                        </p:tgtEl>
                                      </p:cBhvr>
                                      <p:to x="100000" y="80000"/>
                                    </p:animScale>
                                    <p:animScale>
                                      <p:cBhvr>
                                        <p:cTn id="34" dur="83" decel="50000">
                                          <p:stCondLst>
                                            <p:cond delay="669"/>
                                          </p:stCondLst>
                                        </p:cTn>
                                        <p:tgtEl>
                                          <p:spTgt spid="3">
                                            <p:txEl>
                                              <p:pRg st="2" end="2"/>
                                            </p:txEl>
                                          </p:spTgt>
                                        </p:tgtEl>
                                      </p:cBhvr>
                                      <p:to x="100000" y="100000"/>
                                    </p:animScale>
                                    <p:animScale>
                                      <p:cBhvr>
                                        <p:cTn id="35" dur="13">
                                          <p:stCondLst>
                                            <p:cond delay="821"/>
                                          </p:stCondLst>
                                        </p:cTn>
                                        <p:tgtEl>
                                          <p:spTgt spid="3">
                                            <p:txEl>
                                              <p:pRg st="2" end="2"/>
                                            </p:txEl>
                                          </p:spTgt>
                                        </p:tgtEl>
                                      </p:cBhvr>
                                      <p:to x="100000" y="90000"/>
                                    </p:animScale>
                                    <p:animScale>
                                      <p:cBhvr>
                                        <p:cTn id="36" dur="83" decel="50000">
                                          <p:stCondLst>
                                            <p:cond delay="834"/>
                                          </p:stCondLst>
                                        </p:cTn>
                                        <p:tgtEl>
                                          <p:spTgt spid="3">
                                            <p:txEl>
                                              <p:pRg st="2" end="2"/>
                                            </p:txEl>
                                          </p:spTgt>
                                        </p:tgtEl>
                                      </p:cBhvr>
                                      <p:to x="100000" y="100000"/>
                                    </p:animScale>
                                    <p:animScale>
                                      <p:cBhvr>
                                        <p:cTn id="37" dur="13">
                                          <p:stCondLst>
                                            <p:cond delay="904"/>
                                          </p:stCondLst>
                                        </p:cTn>
                                        <p:tgtEl>
                                          <p:spTgt spid="3">
                                            <p:txEl>
                                              <p:pRg st="2" end="2"/>
                                            </p:txEl>
                                          </p:spTgt>
                                        </p:tgtEl>
                                      </p:cBhvr>
                                      <p:to x="100000" y="95000"/>
                                    </p:animScale>
                                    <p:animScale>
                                      <p:cBhvr>
                                        <p:cTn id="38" dur="83" decel="50000">
                                          <p:stCondLst>
                                            <p:cond delay="917"/>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wipe(down)">
                                      <p:cBhvr>
                                        <p:cTn id="43" dur="290">
                                          <p:stCondLst>
                                            <p:cond delay="0"/>
                                          </p:stCondLst>
                                        </p:cTn>
                                        <p:tgtEl>
                                          <p:spTgt spid="3">
                                            <p:txEl>
                                              <p:pRg st="3" end="3"/>
                                            </p:txEl>
                                          </p:spTgt>
                                        </p:tgtEl>
                                      </p:cBhvr>
                                    </p:animEffect>
                                    <p:anim calcmode="lin" valueType="num">
                                      <p:cBhvr>
                                        <p:cTn id="44" dur="911"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3">
                                            <p:txEl>
                                              <p:pRg st="3" end="3"/>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3">
                                            <p:txEl>
                                              <p:pRg st="3" end="3"/>
                                            </p:txEl>
                                          </p:spTgt>
                                        </p:tgtEl>
                                      </p:cBhvr>
                                      <p:to x="100000" y="60000"/>
                                    </p:animScale>
                                    <p:animScale>
                                      <p:cBhvr>
                                        <p:cTn id="50" dur="83" decel="50000">
                                          <p:stCondLst>
                                            <p:cond delay="338"/>
                                          </p:stCondLst>
                                        </p:cTn>
                                        <p:tgtEl>
                                          <p:spTgt spid="3">
                                            <p:txEl>
                                              <p:pRg st="3" end="3"/>
                                            </p:txEl>
                                          </p:spTgt>
                                        </p:tgtEl>
                                      </p:cBhvr>
                                      <p:to x="100000" y="100000"/>
                                    </p:animScale>
                                    <p:animScale>
                                      <p:cBhvr>
                                        <p:cTn id="51" dur="13">
                                          <p:stCondLst>
                                            <p:cond delay="656"/>
                                          </p:stCondLst>
                                        </p:cTn>
                                        <p:tgtEl>
                                          <p:spTgt spid="3">
                                            <p:txEl>
                                              <p:pRg st="3" end="3"/>
                                            </p:txEl>
                                          </p:spTgt>
                                        </p:tgtEl>
                                      </p:cBhvr>
                                      <p:to x="100000" y="80000"/>
                                    </p:animScale>
                                    <p:animScale>
                                      <p:cBhvr>
                                        <p:cTn id="52" dur="83" decel="50000">
                                          <p:stCondLst>
                                            <p:cond delay="669"/>
                                          </p:stCondLst>
                                        </p:cTn>
                                        <p:tgtEl>
                                          <p:spTgt spid="3">
                                            <p:txEl>
                                              <p:pRg st="3" end="3"/>
                                            </p:txEl>
                                          </p:spTgt>
                                        </p:tgtEl>
                                      </p:cBhvr>
                                      <p:to x="100000" y="100000"/>
                                    </p:animScale>
                                    <p:animScale>
                                      <p:cBhvr>
                                        <p:cTn id="53" dur="13">
                                          <p:stCondLst>
                                            <p:cond delay="821"/>
                                          </p:stCondLst>
                                        </p:cTn>
                                        <p:tgtEl>
                                          <p:spTgt spid="3">
                                            <p:txEl>
                                              <p:pRg st="3" end="3"/>
                                            </p:txEl>
                                          </p:spTgt>
                                        </p:tgtEl>
                                      </p:cBhvr>
                                      <p:to x="100000" y="90000"/>
                                    </p:animScale>
                                    <p:animScale>
                                      <p:cBhvr>
                                        <p:cTn id="54" dur="83" decel="50000">
                                          <p:stCondLst>
                                            <p:cond delay="834"/>
                                          </p:stCondLst>
                                        </p:cTn>
                                        <p:tgtEl>
                                          <p:spTgt spid="3">
                                            <p:txEl>
                                              <p:pRg st="3" end="3"/>
                                            </p:txEl>
                                          </p:spTgt>
                                        </p:tgtEl>
                                      </p:cBhvr>
                                      <p:to x="100000" y="100000"/>
                                    </p:animScale>
                                    <p:animScale>
                                      <p:cBhvr>
                                        <p:cTn id="55" dur="13">
                                          <p:stCondLst>
                                            <p:cond delay="904"/>
                                          </p:stCondLst>
                                        </p:cTn>
                                        <p:tgtEl>
                                          <p:spTgt spid="3">
                                            <p:txEl>
                                              <p:pRg st="3" end="3"/>
                                            </p:txEl>
                                          </p:spTgt>
                                        </p:tgtEl>
                                      </p:cBhvr>
                                      <p:to x="100000" y="95000"/>
                                    </p:animScale>
                                    <p:animScale>
                                      <p:cBhvr>
                                        <p:cTn id="56" dur="83" decel="50000">
                                          <p:stCondLst>
                                            <p:cond delay="917"/>
                                          </p:stCondLst>
                                        </p:cTn>
                                        <p:tgtEl>
                                          <p:spTgt spid="3">
                                            <p:txEl>
                                              <p:pRg st="3" end="3"/>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4" end="4"/>
                                            </p:txEl>
                                          </p:spTgt>
                                        </p:tgtEl>
                                        <p:attrNameLst>
                                          <p:attrName>style.visibility</p:attrName>
                                        </p:attrNameLst>
                                      </p:cBhvr>
                                      <p:to>
                                        <p:strVal val="visible"/>
                                      </p:to>
                                    </p:set>
                                    <p:animEffect transition="in" filter="wipe(down)">
                                      <p:cBhvr>
                                        <p:cTn id="61" dur="290">
                                          <p:stCondLst>
                                            <p:cond delay="0"/>
                                          </p:stCondLst>
                                        </p:cTn>
                                        <p:tgtEl>
                                          <p:spTgt spid="3">
                                            <p:txEl>
                                              <p:pRg st="4" end="4"/>
                                            </p:txEl>
                                          </p:spTgt>
                                        </p:tgtEl>
                                      </p:cBhvr>
                                    </p:animEffect>
                                    <p:anim calcmode="lin" valueType="num">
                                      <p:cBhvr>
                                        <p:cTn id="62" dur="911"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3">
                                            <p:txEl>
                                              <p:pRg st="4" end="4"/>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3">
                                            <p:txEl>
                                              <p:pRg st="4" end="4"/>
                                            </p:txEl>
                                          </p:spTgt>
                                        </p:tgtEl>
                                      </p:cBhvr>
                                      <p:to x="100000" y="60000"/>
                                    </p:animScale>
                                    <p:animScale>
                                      <p:cBhvr>
                                        <p:cTn id="68" dur="83" decel="50000">
                                          <p:stCondLst>
                                            <p:cond delay="338"/>
                                          </p:stCondLst>
                                        </p:cTn>
                                        <p:tgtEl>
                                          <p:spTgt spid="3">
                                            <p:txEl>
                                              <p:pRg st="4" end="4"/>
                                            </p:txEl>
                                          </p:spTgt>
                                        </p:tgtEl>
                                      </p:cBhvr>
                                      <p:to x="100000" y="100000"/>
                                    </p:animScale>
                                    <p:animScale>
                                      <p:cBhvr>
                                        <p:cTn id="69" dur="13">
                                          <p:stCondLst>
                                            <p:cond delay="656"/>
                                          </p:stCondLst>
                                        </p:cTn>
                                        <p:tgtEl>
                                          <p:spTgt spid="3">
                                            <p:txEl>
                                              <p:pRg st="4" end="4"/>
                                            </p:txEl>
                                          </p:spTgt>
                                        </p:tgtEl>
                                      </p:cBhvr>
                                      <p:to x="100000" y="80000"/>
                                    </p:animScale>
                                    <p:animScale>
                                      <p:cBhvr>
                                        <p:cTn id="70" dur="83" decel="50000">
                                          <p:stCondLst>
                                            <p:cond delay="669"/>
                                          </p:stCondLst>
                                        </p:cTn>
                                        <p:tgtEl>
                                          <p:spTgt spid="3">
                                            <p:txEl>
                                              <p:pRg st="4" end="4"/>
                                            </p:txEl>
                                          </p:spTgt>
                                        </p:tgtEl>
                                      </p:cBhvr>
                                      <p:to x="100000" y="100000"/>
                                    </p:animScale>
                                    <p:animScale>
                                      <p:cBhvr>
                                        <p:cTn id="71" dur="13">
                                          <p:stCondLst>
                                            <p:cond delay="821"/>
                                          </p:stCondLst>
                                        </p:cTn>
                                        <p:tgtEl>
                                          <p:spTgt spid="3">
                                            <p:txEl>
                                              <p:pRg st="4" end="4"/>
                                            </p:txEl>
                                          </p:spTgt>
                                        </p:tgtEl>
                                      </p:cBhvr>
                                      <p:to x="100000" y="90000"/>
                                    </p:animScale>
                                    <p:animScale>
                                      <p:cBhvr>
                                        <p:cTn id="72" dur="83" decel="50000">
                                          <p:stCondLst>
                                            <p:cond delay="834"/>
                                          </p:stCondLst>
                                        </p:cTn>
                                        <p:tgtEl>
                                          <p:spTgt spid="3">
                                            <p:txEl>
                                              <p:pRg st="4" end="4"/>
                                            </p:txEl>
                                          </p:spTgt>
                                        </p:tgtEl>
                                      </p:cBhvr>
                                      <p:to x="100000" y="100000"/>
                                    </p:animScale>
                                    <p:animScale>
                                      <p:cBhvr>
                                        <p:cTn id="73" dur="13">
                                          <p:stCondLst>
                                            <p:cond delay="904"/>
                                          </p:stCondLst>
                                        </p:cTn>
                                        <p:tgtEl>
                                          <p:spTgt spid="3">
                                            <p:txEl>
                                              <p:pRg st="4" end="4"/>
                                            </p:txEl>
                                          </p:spTgt>
                                        </p:tgtEl>
                                      </p:cBhvr>
                                      <p:to x="100000" y="95000"/>
                                    </p:animScale>
                                    <p:animScale>
                                      <p:cBhvr>
                                        <p:cTn id="74" dur="83" decel="50000">
                                          <p:stCondLst>
                                            <p:cond delay="917"/>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435316D0-A18F-B5D5-2794-B630A43C5C3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999B6D7-FFDD-8A8D-CD34-E783DEF8EF7B}"/>
              </a:ext>
            </a:extLst>
          </p:cNvPr>
          <p:cNvSpPr>
            <a:spLocks noGrp="1"/>
          </p:cNvSpPr>
          <p:nvPr>
            <p:ph type="subTitle" idx="1"/>
          </p:nvPr>
        </p:nvSpPr>
        <p:spPr>
          <a:xfrm>
            <a:off x="112542" y="112541"/>
            <a:ext cx="8932984" cy="6625883"/>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image of the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“torrents of destruction”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describes destruction as an overwhelming and raging flood or river upon him.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“destruction”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Heb. can 						also be translated “evil”.</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“overwhelmed”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“terrified”, “fall upon”</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 see the image of the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“cords of </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Sheol</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Sheol</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Hebrew poetry a synonym 					for death</a:t>
            </a:r>
          </a:p>
        </p:txBody>
      </p:sp>
    </p:spTree>
    <p:extLst>
      <p:ext uri="{BB962C8B-B14F-4D97-AF65-F5344CB8AC3E}">
        <p14:creationId xmlns:p14="http://schemas.microsoft.com/office/powerpoint/2010/main" val="1442433587"/>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290">
                                          <p:stCondLst>
                                            <p:cond delay="0"/>
                                          </p:stCondLst>
                                        </p:cTn>
                                        <p:tgtEl>
                                          <p:spTgt spid="3">
                                            <p:txEl>
                                              <p:pRg st="2" end="2"/>
                                            </p:txEl>
                                          </p:spTgt>
                                        </p:tgtEl>
                                      </p:cBhvr>
                                    </p:animEffect>
                                    <p:anim calcmode="lin" valueType="num">
                                      <p:cBhvr>
                                        <p:cTn id="26"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2" end="2"/>
                                            </p:txEl>
                                          </p:spTgt>
                                        </p:tgtEl>
                                      </p:cBhvr>
                                      <p:to x="100000" y="60000"/>
                                    </p:animScale>
                                    <p:animScale>
                                      <p:cBhvr>
                                        <p:cTn id="32" dur="83" decel="50000">
                                          <p:stCondLst>
                                            <p:cond delay="338"/>
                                          </p:stCondLst>
                                        </p:cTn>
                                        <p:tgtEl>
                                          <p:spTgt spid="3">
                                            <p:txEl>
                                              <p:pRg st="2" end="2"/>
                                            </p:txEl>
                                          </p:spTgt>
                                        </p:tgtEl>
                                      </p:cBhvr>
                                      <p:to x="100000" y="100000"/>
                                    </p:animScale>
                                    <p:animScale>
                                      <p:cBhvr>
                                        <p:cTn id="33" dur="13">
                                          <p:stCondLst>
                                            <p:cond delay="656"/>
                                          </p:stCondLst>
                                        </p:cTn>
                                        <p:tgtEl>
                                          <p:spTgt spid="3">
                                            <p:txEl>
                                              <p:pRg st="2" end="2"/>
                                            </p:txEl>
                                          </p:spTgt>
                                        </p:tgtEl>
                                      </p:cBhvr>
                                      <p:to x="100000" y="80000"/>
                                    </p:animScale>
                                    <p:animScale>
                                      <p:cBhvr>
                                        <p:cTn id="34" dur="83" decel="50000">
                                          <p:stCondLst>
                                            <p:cond delay="669"/>
                                          </p:stCondLst>
                                        </p:cTn>
                                        <p:tgtEl>
                                          <p:spTgt spid="3">
                                            <p:txEl>
                                              <p:pRg st="2" end="2"/>
                                            </p:txEl>
                                          </p:spTgt>
                                        </p:tgtEl>
                                      </p:cBhvr>
                                      <p:to x="100000" y="100000"/>
                                    </p:animScale>
                                    <p:animScale>
                                      <p:cBhvr>
                                        <p:cTn id="35" dur="13">
                                          <p:stCondLst>
                                            <p:cond delay="821"/>
                                          </p:stCondLst>
                                        </p:cTn>
                                        <p:tgtEl>
                                          <p:spTgt spid="3">
                                            <p:txEl>
                                              <p:pRg st="2" end="2"/>
                                            </p:txEl>
                                          </p:spTgt>
                                        </p:tgtEl>
                                      </p:cBhvr>
                                      <p:to x="100000" y="90000"/>
                                    </p:animScale>
                                    <p:animScale>
                                      <p:cBhvr>
                                        <p:cTn id="36" dur="83" decel="50000">
                                          <p:stCondLst>
                                            <p:cond delay="834"/>
                                          </p:stCondLst>
                                        </p:cTn>
                                        <p:tgtEl>
                                          <p:spTgt spid="3">
                                            <p:txEl>
                                              <p:pRg st="2" end="2"/>
                                            </p:txEl>
                                          </p:spTgt>
                                        </p:tgtEl>
                                      </p:cBhvr>
                                      <p:to x="100000" y="100000"/>
                                    </p:animScale>
                                    <p:animScale>
                                      <p:cBhvr>
                                        <p:cTn id="37" dur="13">
                                          <p:stCondLst>
                                            <p:cond delay="904"/>
                                          </p:stCondLst>
                                        </p:cTn>
                                        <p:tgtEl>
                                          <p:spTgt spid="3">
                                            <p:txEl>
                                              <p:pRg st="2" end="2"/>
                                            </p:txEl>
                                          </p:spTgt>
                                        </p:tgtEl>
                                      </p:cBhvr>
                                      <p:to x="100000" y="95000"/>
                                    </p:animScale>
                                    <p:animScale>
                                      <p:cBhvr>
                                        <p:cTn id="38" dur="83" decel="50000">
                                          <p:stCondLst>
                                            <p:cond delay="917"/>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wipe(down)">
                                      <p:cBhvr>
                                        <p:cTn id="43" dur="290">
                                          <p:stCondLst>
                                            <p:cond delay="0"/>
                                          </p:stCondLst>
                                        </p:cTn>
                                        <p:tgtEl>
                                          <p:spTgt spid="3">
                                            <p:txEl>
                                              <p:pRg st="3" end="3"/>
                                            </p:txEl>
                                          </p:spTgt>
                                        </p:tgtEl>
                                      </p:cBhvr>
                                    </p:animEffect>
                                    <p:anim calcmode="lin" valueType="num">
                                      <p:cBhvr>
                                        <p:cTn id="44" dur="911"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3">
                                            <p:txEl>
                                              <p:pRg st="3" end="3"/>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3">
                                            <p:txEl>
                                              <p:pRg st="3" end="3"/>
                                            </p:txEl>
                                          </p:spTgt>
                                        </p:tgtEl>
                                      </p:cBhvr>
                                      <p:to x="100000" y="60000"/>
                                    </p:animScale>
                                    <p:animScale>
                                      <p:cBhvr>
                                        <p:cTn id="50" dur="83" decel="50000">
                                          <p:stCondLst>
                                            <p:cond delay="338"/>
                                          </p:stCondLst>
                                        </p:cTn>
                                        <p:tgtEl>
                                          <p:spTgt spid="3">
                                            <p:txEl>
                                              <p:pRg st="3" end="3"/>
                                            </p:txEl>
                                          </p:spTgt>
                                        </p:tgtEl>
                                      </p:cBhvr>
                                      <p:to x="100000" y="100000"/>
                                    </p:animScale>
                                    <p:animScale>
                                      <p:cBhvr>
                                        <p:cTn id="51" dur="13">
                                          <p:stCondLst>
                                            <p:cond delay="656"/>
                                          </p:stCondLst>
                                        </p:cTn>
                                        <p:tgtEl>
                                          <p:spTgt spid="3">
                                            <p:txEl>
                                              <p:pRg st="3" end="3"/>
                                            </p:txEl>
                                          </p:spTgt>
                                        </p:tgtEl>
                                      </p:cBhvr>
                                      <p:to x="100000" y="80000"/>
                                    </p:animScale>
                                    <p:animScale>
                                      <p:cBhvr>
                                        <p:cTn id="52" dur="83" decel="50000">
                                          <p:stCondLst>
                                            <p:cond delay="669"/>
                                          </p:stCondLst>
                                        </p:cTn>
                                        <p:tgtEl>
                                          <p:spTgt spid="3">
                                            <p:txEl>
                                              <p:pRg st="3" end="3"/>
                                            </p:txEl>
                                          </p:spTgt>
                                        </p:tgtEl>
                                      </p:cBhvr>
                                      <p:to x="100000" y="100000"/>
                                    </p:animScale>
                                    <p:animScale>
                                      <p:cBhvr>
                                        <p:cTn id="53" dur="13">
                                          <p:stCondLst>
                                            <p:cond delay="821"/>
                                          </p:stCondLst>
                                        </p:cTn>
                                        <p:tgtEl>
                                          <p:spTgt spid="3">
                                            <p:txEl>
                                              <p:pRg st="3" end="3"/>
                                            </p:txEl>
                                          </p:spTgt>
                                        </p:tgtEl>
                                      </p:cBhvr>
                                      <p:to x="100000" y="90000"/>
                                    </p:animScale>
                                    <p:animScale>
                                      <p:cBhvr>
                                        <p:cTn id="54" dur="83" decel="50000">
                                          <p:stCondLst>
                                            <p:cond delay="834"/>
                                          </p:stCondLst>
                                        </p:cTn>
                                        <p:tgtEl>
                                          <p:spTgt spid="3">
                                            <p:txEl>
                                              <p:pRg st="3" end="3"/>
                                            </p:txEl>
                                          </p:spTgt>
                                        </p:tgtEl>
                                      </p:cBhvr>
                                      <p:to x="100000" y="100000"/>
                                    </p:animScale>
                                    <p:animScale>
                                      <p:cBhvr>
                                        <p:cTn id="55" dur="13">
                                          <p:stCondLst>
                                            <p:cond delay="904"/>
                                          </p:stCondLst>
                                        </p:cTn>
                                        <p:tgtEl>
                                          <p:spTgt spid="3">
                                            <p:txEl>
                                              <p:pRg st="3" end="3"/>
                                            </p:txEl>
                                          </p:spTgt>
                                        </p:tgtEl>
                                      </p:cBhvr>
                                      <p:to x="100000" y="95000"/>
                                    </p:animScale>
                                    <p:animScale>
                                      <p:cBhvr>
                                        <p:cTn id="56" dur="83" decel="50000">
                                          <p:stCondLst>
                                            <p:cond delay="917"/>
                                          </p:stCondLst>
                                        </p:cTn>
                                        <p:tgtEl>
                                          <p:spTgt spid="3">
                                            <p:txEl>
                                              <p:pRg st="3" end="3"/>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4" end="4"/>
                                            </p:txEl>
                                          </p:spTgt>
                                        </p:tgtEl>
                                        <p:attrNameLst>
                                          <p:attrName>style.visibility</p:attrName>
                                        </p:attrNameLst>
                                      </p:cBhvr>
                                      <p:to>
                                        <p:strVal val="visible"/>
                                      </p:to>
                                    </p:set>
                                    <p:animEffect transition="in" filter="wipe(down)">
                                      <p:cBhvr>
                                        <p:cTn id="61" dur="290">
                                          <p:stCondLst>
                                            <p:cond delay="0"/>
                                          </p:stCondLst>
                                        </p:cTn>
                                        <p:tgtEl>
                                          <p:spTgt spid="3">
                                            <p:txEl>
                                              <p:pRg st="4" end="4"/>
                                            </p:txEl>
                                          </p:spTgt>
                                        </p:tgtEl>
                                      </p:cBhvr>
                                    </p:animEffect>
                                    <p:anim calcmode="lin" valueType="num">
                                      <p:cBhvr>
                                        <p:cTn id="62" dur="911"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3">
                                            <p:txEl>
                                              <p:pRg st="4" end="4"/>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3">
                                            <p:txEl>
                                              <p:pRg st="4" end="4"/>
                                            </p:txEl>
                                          </p:spTgt>
                                        </p:tgtEl>
                                      </p:cBhvr>
                                      <p:to x="100000" y="60000"/>
                                    </p:animScale>
                                    <p:animScale>
                                      <p:cBhvr>
                                        <p:cTn id="68" dur="83" decel="50000">
                                          <p:stCondLst>
                                            <p:cond delay="338"/>
                                          </p:stCondLst>
                                        </p:cTn>
                                        <p:tgtEl>
                                          <p:spTgt spid="3">
                                            <p:txEl>
                                              <p:pRg st="4" end="4"/>
                                            </p:txEl>
                                          </p:spTgt>
                                        </p:tgtEl>
                                      </p:cBhvr>
                                      <p:to x="100000" y="100000"/>
                                    </p:animScale>
                                    <p:animScale>
                                      <p:cBhvr>
                                        <p:cTn id="69" dur="13">
                                          <p:stCondLst>
                                            <p:cond delay="656"/>
                                          </p:stCondLst>
                                        </p:cTn>
                                        <p:tgtEl>
                                          <p:spTgt spid="3">
                                            <p:txEl>
                                              <p:pRg st="4" end="4"/>
                                            </p:txEl>
                                          </p:spTgt>
                                        </p:tgtEl>
                                      </p:cBhvr>
                                      <p:to x="100000" y="80000"/>
                                    </p:animScale>
                                    <p:animScale>
                                      <p:cBhvr>
                                        <p:cTn id="70" dur="83" decel="50000">
                                          <p:stCondLst>
                                            <p:cond delay="669"/>
                                          </p:stCondLst>
                                        </p:cTn>
                                        <p:tgtEl>
                                          <p:spTgt spid="3">
                                            <p:txEl>
                                              <p:pRg st="4" end="4"/>
                                            </p:txEl>
                                          </p:spTgt>
                                        </p:tgtEl>
                                      </p:cBhvr>
                                      <p:to x="100000" y="100000"/>
                                    </p:animScale>
                                    <p:animScale>
                                      <p:cBhvr>
                                        <p:cTn id="71" dur="13">
                                          <p:stCondLst>
                                            <p:cond delay="821"/>
                                          </p:stCondLst>
                                        </p:cTn>
                                        <p:tgtEl>
                                          <p:spTgt spid="3">
                                            <p:txEl>
                                              <p:pRg st="4" end="4"/>
                                            </p:txEl>
                                          </p:spTgt>
                                        </p:tgtEl>
                                      </p:cBhvr>
                                      <p:to x="100000" y="90000"/>
                                    </p:animScale>
                                    <p:animScale>
                                      <p:cBhvr>
                                        <p:cTn id="72" dur="83" decel="50000">
                                          <p:stCondLst>
                                            <p:cond delay="834"/>
                                          </p:stCondLst>
                                        </p:cTn>
                                        <p:tgtEl>
                                          <p:spTgt spid="3">
                                            <p:txEl>
                                              <p:pRg st="4" end="4"/>
                                            </p:txEl>
                                          </p:spTgt>
                                        </p:tgtEl>
                                      </p:cBhvr>
                                      <p:to x="100000" y="100000"/>
                                    </p:animScale>
                                    <p:animScale>
                                      <p:cBhvr>
                                        <p:cTn id="73" dur="13">
                                          <p:stCondLst>
                                            <p:cond delay="904"/>
                                          </p:stCondLst>
                                        </p:cTn>
                                        <p:tgtEl>
                                          <p:spTgt spid="3">
                                            <p:txEl>
                                              <p:pRg st="4" end="4"/>
                                            </p:txEl>
                                          </p:spTgt>
                                        </p:tgtEl>
                                      </p:cBhvr>
                                      <p:to x="100000" y="95000"/>
                                    </p:animScale>
                                    <p:animScale>
                                      <p:cBhvr>
                                        <p:cTn id="74" dur="83" decel="50000">
                                          <p:stCondLst>
                                            <p:cond delay="917"/>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77AAA8A8-9F3B-DC9C-052E-2F21C0461CD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52B87B4A-1BDB-CF2E-31C8-78F4D23788BC}"/>
              </a:ext>
            </a:extLst>
          </p:cNvPr>
          <p:cNvSpPr>
            <a:spLocks noGrp="1"/>
          </p:cNvSpPr>
          <p:nvPr>
            <p:ph type="subTitle" idx="1"/>
          </p:nvPr>
        </p:nvSpPr>
        <p:spPr>
          <a:xfrm>
            <a:off x="112542" y="112541"/>
            <a:ext cx="8932984" cy="6625883"/>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the OT,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Sheol</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place of dust, 						referring to death (Job 17:16), a place 					of decay (Ps 16:10), and as a pit (Isa 					14:15) – the place of the dead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cords</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Sheol</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were noose traps which were commonly used by hunters in the ancient Near East.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this metaphor, death or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Sheol</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the 					hunter that surrounded David with 						traps.</a:t>
            </a:r>
          </a:p>
        </p:txBody>
      </p:sp>
    </p:spTree>
    <p:extLst>
      <p:ext uri="{BB962C8B-B14F-4D97-AF65-F5344CB8AC3E}">
        <p14:creationId xmlns:p14="http://schemas.microsoft.com/office/powerpoint/2010/main" val="1785280808"/>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290">
                                          <p:stCondLst>
                                            <p:cond delay="0"/>
                                          </p:stCondLst>
                                        </p:cTn>
                                        <p:tgtEl>
                                          <p:spTgt spid="3">
                                            <p:txEl>
                                              <p:pRg st="2" end="2"/>
                                            </p:txEl>
                                          </p:spTgt>
                                        </p:tgtEl>
                                      </p:cBhvr>
                                    </p:animEffect>
                                    <p:anim calcmode="lin" valueType="num">
                                      <p:cBhvr>
                                        <p:cTn id="26"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2" end="2"/>
                                            </p:txEl>
                                          </p:spTgt>
                                        </p:tgtEl>
                                      </p:cBhvr>
                                      <p:to x="100000" y="60000"/>
                                    </p:animScale>
                                    <p:animScale>
                                      <p:cBhvr>
                                        <p:cTn id="32" dur="83" decel="50000">
                                          <p:stCondLst>
                                            <p:cond delay="338"/>
                                          </p:stCondLst>
                                        </p:cTn>
                                        <p:tgtEl>
                                          <p:spTgt spid="3">
                                            <p:txEl>
                                              <p:pRg st="2" end="2"/>
                                            </p:txEl>
                                          </p:spTgt>
                                        </p:tgtEl>
                                      </p:cBhvr>
                                      <p:to x="100000" y="100000"/>
                                    </p:animScale>
                                    <p:animScale>
                                      <p:cBhvr>
                                        <p:cTn id="33" dur="13">
                                          <p:stCondLst>
                                            <p:cond delay="656"/>
                                          </p:stCondLst>
                                        </p:cTn>
                                        <p:tgtEl>
                                          <p:spTgt spid="3">
                                            <p:txEl>
                                              <p:pRg st="2" end="2"/>
                                            </p:txEl>
                                          </p:spTgt>
                                        </p:tgtEl>
                                      </p:cBhvr>
                                      <p:to x="100000" y="80000"/>
                                    </p:animScale>
                                    <p:animScale>
                                      <p:cBhvr>
                                        <p:cTn id="34" dur="83" decel="50000">
                                          <p:stCondLst>
                                            <p:cond delay="669"/>
                                          </p:stCondLst>
                                        </p:cTn>
                                        <p:tgtEl>
                                          <p:spTgt spid="3">
                                            <p:txEl>
                                              <p:pRg st="2" end="2"/>
                                            </p:txEl>
                                          </p:spTgt>
                                        </p:tgtEl>
                                      </p:cBhvr>
                                      <p:to x="100000" y="100000"/>
                                    </p:animScale>
                                    <p:animScale>
                                      <p:cBhvr>
                                        <p:cTn id="35" dur="13">
                                          <p:stCondLst>
                                            <p:cond delay="821"/>
                                          </p:stCondLst>
                                        </p:cTn>
                                        <p:tgtEl>
                                          <p:spTgt spid="3">
                                            <p:txEl>
                                              <p:pRg st="2" end="2"/>
                                            </p:txEl>
                                          </p:spTgt>
                                        </p:tgtEl>
                                      </p:cBhvr>
                                      <p:to x="100000" y="90000"/>
                                    </p:animScale>
                                    <p:animScale>
                                      <p:cBhvr>
                                        <p:cTn id="36" dur="83" decel="50000">
                                          <p:stCondLst>
                                            <p:cond delay="834"/>
                                          </p:stCondLst>
                                        </p:cTn>
                                        <p:tgtEl>
                                          <p:spTgt spid="3">
                                            <p:txEl>
                                              <p:pRg st="2" end="2"/>
                                            </p:txEl>
                                          </p:spTgt>
                                        </p:tgtEl>
                                      </p:cBhvr>
                                      <p:to x="100000" y="100000"/>
                                    </p:animScale>
                                    <p:animScale>
                                      <p:cBhvr>
                                        <p:cTn id="37" dur="13">
                                          <p:stCondLst>
                                            <p:cond delay="904"/>
                                          </p:stCondLst>
                                        </p:cTn>
                                        <p:tgtEl>
                                          <p:spTgt spid="3">
                                            <p:txEl>
                                              <p:pRg st="2" end="2"/>
                                            </p:txEl>
                                          </p:spTgt>
                                        </p:tgtEl>
                                      </p:cBhvr>
                                      <p:to x="100000" y="95000"/>
                                    </p:animScale>
                                    <p:animScale>
                                      <p:cBhvr>
                                        <p:cTn id="38" dur="83" decel="50000">
                                          <p:stCondLst>
                                            <p:cond delay="917"/>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461CBF94-7D81-10B5-F8C0-5C96EDA8B53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86754FC-2477-8151-782D-1FCCB5865AB9}"/>
              </a:ext>
            </a:extLst>
          </p:cNvPr>
          <p:cNvSpPr>
            <a:spLocks noGrp="1"/>
          </p:cNvSpPr>
          <p:nvPr>
            <p:ph type="subTitle" idx="1"/>
          </p:nvPr>
        </p:nvSpPr>
        <p:spPr>
          <a:xfrm>
            <a:off x="112542" y="112541"/>
            <a:ext cx="8932984" cy="6625883"/>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“snares of death”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or “death traps”: simply describing the same thing in the previous line.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the images picture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reality of imminent death that David faced in his personal experience.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these images also serve to prepare the readers (and the worshippers) to be reminded (and to sing) of God’s awesome power and great faithfulness in the next sections of this psalm.</a:t>
            </a:r>
          </a:p>
        </p:txBody>
      </p:sp>
    </p:spTree>
    <p:extLst>
      <p:ext uri="{BB962C8B-B14F-4D97-AF65-F5344CB8AC3E}">
        <p14:creationId xmlns:p14="http://schemas.microsoft.com/office/powerpoint/2010/main" val="2845747119"/>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290">
                                          <p:stCondLst>
                                            <p:cond delay="0"/>
                                          </p:stCondLst>
                                        </p:cTn>
                                        <p:tgtEl>
                                          <p:spTgt spid="3">
                                            <p:txEl>
                                              <p:pRg st="2" end="2"/>
                                            </p:txEl>
                                          </p:spTgt>
                                        </p:tgtEl>
                                      </p:cBhvr>
                                    </p:animEffect>
                                    <p:anim calcmode="lin" valueType="num">
                                      <p:cBhvr>
                                        <p:cTn id="26"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2" end="2"/>
                                            </p:txEl>
                                          </p:spTgt>
                                        </p:tgtEl>
                                      </p:cBhvr>
                                      <p:to x="100000" y="60000"/>
                                    </p:animScale>
                                    <p:animScale>
                                      <p:cBhvr>
                                        <p:cTn id="32" dur="83" decel="50000">
                                          <p:stCondLst>
                                            <p:cond delay="338"/>
                                          </p:stCondLst>
                                        </p:cTn>
                                        <p:tgtEl>
                                          <p:spTgt spid="3">
                                            <p:txEl>
                                              <p:pRg st="2" end="2"/>
                                            </p:txEl>
                                          </p:spTgt>
                                        </p:tgtEl>
                                      </p:cBhvr>
                                      <p:to x="100000" y="100000"/>
                                    </p:animScale>
                                    <p:animScale>
                                      <p:cBhvr>
                                        <p:cTn id="33" dur="13">
                                          <p:stCondLst>
                                            <p:cond delay="656"/>
                                          </p:stCondLst>
                                        </p:cTn>
                                        <p:tgtEl>
                                          <p:spTgt spid="3">
                                            <p:txEl>
                                              <p:pRg st="2" end="2"/>
                                            </p:txEl>
                                          </p:spTgt>
                                        </p:tgtEl>
                                      </p:cBhvr>
                                      <p:to x="100000" y="80000"/>
                                    </p:animScale>
                                    <p:animScale>
                                      <p:cBhvr>
                                        <p:cTn id="34" dur="83" decel="50000">
                                          <p:stCondLst>
                                            <p:cond delay="669"/>
                                          </p:stCondLst>
                                        </p:cTn>
                                        <p:tgtEl>
                                          <p:spTgt spid="3">
                                            <p:txEl>
                                              <p:pRg st="2" end="2"/>
                                            </p:txEl>
                                          </p:spTgt>
                                        </p:tgtEl>
                                      </p:cBhvr>
                                      <p:to x="100000" y="100000"/>
                                    </p:animScale>
                                    <p:animScale>
                                      <p:cBhvr>
                                        <p:cTn id="35" dur="13">
                                          <p:stCondLst>
                                            <p:cond delay="821"/>
                                          </p:stCondLst>
                                        </p:cTn>
                                        <p:tgtEl>
                                          <p:spTgt spid="3">
                                            <p:txEl>
                                              <p:pRg st="2" end="2"/>
                                            </p:txEl>
                                          </p:spTgt>
                                        </p:tgtEl>
                                      </p:cBhvr>
                                      <p:to x="100000" y="90000"/>
                                    </p:animScale>
                                    <p:animScale>
                                      <p:cBhvr>
                                        <p:cTn id="36" dur="83" decel="50000">
                                          <p:stCondLst>
                                            <p:cond delay="834"/>
                                          </p:stCondLst>
                                        </p:cTn>
                                        <p:tgtEl>
                                          <p:spTgt spid="3">
                                            <p:txEl>
                                              <p:pRg st="2" end="2"/>
                                            </p:txEl>
                                          </p:spTgt>
                                        </p:tgtEl>
                                      </p:cBhvr>
                                      <p:to x="100000" y="100000"/>
                                    </p:animScale>
                                    <p:animScale>
                                      <p:cBhvr>
                                        <p:cTn id="37" dur="13">
                                          <p:stCondLst>
                                            <p:cond delay="904"/>
                                          </p:stCondLst>
                                        </p:cTn>
                                        <p:tgtEl>
                                          <p:spTgt spid="3">
                                            <p:txEl>
                                              <p:pRg st="2" end="2"/>
                                            </p:txEl>
                                          </p:spTgt>
                                        </p:tgtEl>
                                      </p:cBhvr>
                                      <p:to x="100000" y="95000"/>
                                    </p:animScale>
                                    <p:animScale>
                                      <p:cBhvr>
                                        <p:cTn id="38" dur="83" decel="50000">
                                          <p:stCondLst>
                                            <p:cond delay="917"/>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7ACD1F82-2C9D-0C85-C72D-E08924797E3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F7331EC-F0EB-08B7-089C-1F6D02184AF9}"/>
              </a:ext>
            </a:extLst>
          </p:cNvPr>
          <p:cNvSpPr>
            <a:spLocks noGrp="1"/>
          </p:cNvSpPr>
          <p:nvPr>
            <p:ph type="subTitle" idx="1"/>
          </p:nvPr>
        </p:nvSpPr>
        <p:spPr>
          <a:xfrm>
            <a:off x="112542" y="112541"/>
            <a:ext cx="8932984" cy="6625883"/>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4. David’s Cry (v. 7)</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verse, David described how he cried to the Lord in the midst of his distress.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Heb. word for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“distress”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lit. means “narrow; (as a noun) a tight place”.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David’s situations put him in a tight 						place.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had no other recourse but to 			call “upon the Lord.”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003299"/>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290">
                                          <p:stCondLst>
                                            <p:cond delay="0"/>
                                          </p:stCondLst>
                                        </p:cTn>
                                        <p:tgtEl>
                                          <p:spTgt spid="3">
                                            <p:txEl>
                                              <p:pRg st="2" end="2"/>
                                            </p:txEl>
                                          </p:spTgt>
                                        </p:tgtEl>
                                      </p:cBhvr>
                                    </p:animEffect>
                                    <p:anim calcmode="lin" valueType="num">
                                      <p:cBhvr>
                                        <p:cTn id="26"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2" end="2"/>
                                            </p:txEl>
                                          </p:spTgt>
                                        </p:tgtEl>
                                      </p:cBhvr>
                                      <p:to x="100000" y="60000"/>
                                    </p:animScale>
                                    <p:animScale>
                                      <p:cBhvr>
                                        <p:cTn id="32" dur="83" decel="50000">
                                          <p:stCondLst>
                                            <p:cond delay="338"/>
                                          </p:stCondLst>
                                        </p:cTn>
                                        <p:tgtEl>
                                          <p:spTgt spid="3">
                                            <p:txEl>
                                              <p:pRg st="2" end="2"/>
                                            </p:txEl>
                                          </p:spTgt>
                                        </p:tgtEl>
                                      </p:cBhvr>
                                      <p:to x="100000" y="100000"/>
                                    </p:animScale>
                                    <p:animScale>
                                      <p:cBhvr>
                                        <p:cTn id="33" dur="13">
                                          <p:stCondLst>
                                            <p:cond delay="656"/>
                                          </p:stCondLst>
                                        </p:cTn>
                                        <p:tgtEl>
                                          <p:spTgt spid="3">
                                            <p:txEl>
                                              <p:pRg st="2" end="2"/>
                                            </p:txEl>
                                          </p:spTgt>
                                        </p:tgtEl>
                                      </p:cBhvr>
                                      <p:to x="100000" y="80000"/>
                                    </p:animScale>
                                    <p:animScale>
                                      <p:cBhvr>
                                        <p:cTn id="34" dur="83" decel="50000">
                                          <p:stCondLst>
                                            <p:cond delay="669"/>
                                          </p:stCondLst>
                                        </p:cTn>
                                        <p:tgtEl>
                                          <p:spTgt spid="3">
                                            <p:txEl>
                                              <p:pRg st="2" end="2"/>
                                            </p:txEl>
                                          </p:spTgt>
                                        </p:tgtEl>
                                      </p:cBhvr>
                                      <p:to x="100000" y="100000"/>
                                    </p:animScale>
                                    <p:animScale>
                                      <p:cBhvr>
                                        <p:cTn id="35" dur="13">
                                          <p:stCondLst>
                                            <p:cond delay="821"/>
                                          </p:stCondLst>
                                        </p:cTn>
                                        <p:tgtEl>
                                          <p:spTgt spid="3">
                                            <p:txEl>
                                              <p:pRg st="2" end="2"/>
                                            </p:txEl>
                                          </p:spTgt>
                                        </p:tgtEl>
                                      </p:cBhvr>
                                      <p:to x="100000" y="90000"/>
                                    </p:animScale>
                                    <p:animScale>
                                      <p:cBhvr>
                                        <p:cTn id="36" dur="83" decel="50000">
                                          <p:stCondLst>
                                            <p:cond delay="834"/>
                                          </p:stCondLst>
                                        </p:cTn>
                                        <p:tgtEl>
                                          <p:spTgt spid="3">
                                            <p:txEl>
                                              <p:pRg st="2" end="2"/>
                                            </p:txEl>
                                          </p:spTgt>
                                        </p:tgtEl>
                                      </p:cBhvr>
                                      <p:to x="100000" y="100000"/>
                                    </p:animScale>
                                    <p:animScale>
                                      <p:cBhvr>
                                        <p:cTn id="37" dur="13">
                                          <p:stCondLst>
                                            <p:cond delay="904"/>
                                          </p:stCondLst>
                                        </p:cTn>
                                        <p:tgtEl>
                                          <p:spTgt spid="3">
                                            <p:txEl>
                                              <p:pRg st="2" end="2"/>
                                            </p:txEl>
                                          </p:spTgt>
                                        </p:tgtEl>
                                      </p:cBhvr>
                                      <p:to x="100000" y="95000"/>
                                    </p:animScale>
                                    <p:animScale>
                                      <p:cBhvr>
                                        <p:cTn id="38" dur="83" decel="50000">
                                          <p:stCondLst>
                                            <p:cond delay="917"/>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wipe(down)">
                                      <p:cBhvr>
                                        <p:cTn id="43" dur="290">
                                          <p:stCondLst>
                                            <p:cond delay="0"/>
                                          </p:stCondLst>
                                        </p:cTn>
                                        <p:tgtEl>
                                          <p:spTgt spid="3">
                                            <p:txEl>
                                              <p:pRg st="3" end="3"/>
                                            </p:txEl>
                                          </p:spTgt>
                                        </p:tgtEl>
                                      </p:cBhvr>
                                    </p:animEffect>
                                    <p:anim calcmode="lin" valueType="num">
                                      <p:cBhvr>
                                        <p:cTn id="44" dur="911"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3">
                                            <p:txEl>
                                              <p:pRg st="3" end="3"/>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3">
                                            <p:txEl>
                                              <p:pRg st="3" end="3"/>
                                            </p:txEl>
                                          </p:spTgt>
                                        </p:tgtEl>
                                      </p:cBhvr>
                                      <p:to x="100000" y="60000"/>
                                    </p:animScale>
                                    <p:animScale>
                                      <p:cBhvr>
                                        <p:cTn id="50" dur="83" decel="50000">
                                          <p:stCondLst>
                                            <p:cond delay="338"/>
                                          </p:stCondLst>
                                        </p:cTn>
                                        <p:tgtEl>
                                          <p:spTgt spid="3">
                                            <p:txEl>
                                              <p:pRg st="3" end="3"/>
                                            </p:txEl>
                                          </p:spTgt>
                                        </p:tgtEl>
                                      </p:cBhvr>
                                      <p:to x="100000" y="100000"/>
                                    </p:animScale>
                                    <p:animScale>
                                      <p:cBhvr>
                                        <p:cTn id="51" dur="13">
                                          <p:stCondLst>
                                            <p:cond delay="656"/>
                                          </p:stCondLst>
                                        </p:cTn>
                                        <p:tgtEl>
                                          <p:spTgt spid="3">
                                            <p:txEl>
                                              <p:pRg st="3" end="3"/>
                                            </p:txEl>
                                          </p:spTgt>
                                        </p:tgtEl>
                                      </p:cBhvr>
                                      <p:to x="100000" y="80000"/>
                                    </p:animScale>
                                    <p:animScale>
                                      <p:cBhvr>
                                        <p:cTn id="52" dur="83" decel="50000">
                                          <p:stCondLst>
                                            <p:cond delay="669"/>
                                          </p:stCondLst>
                                        </p:cTn>
                                        <p:tgtEl>
                                          <p:spTgt spid="3">
                                            <p:txEl>
                                              <p:pRg st="3" end="3"/>
                                            </p:txEl>
                                          </p:spTgt>
                                        </p:tgtEl>
                                      </p:cBhvr>
                                      <p:to x="100000" y="100000"/>
                                    </p:animScale>
                                    <p:animScale>
                                      <p:cBhvr>
                                        <p:cTn id="53" dur="13">
                                          <p:stCondLst>
                                            <p:cond delay="821"/>
                                          </p:stCondLst>
                                        </p:cTn>
                                        <p:tgtEl>
                                          <p:spTgt spid="3">
                                            <p:txEl>
                                              <p:pRg st="3" end="3"/>
                                            </p:txEl>
                                          </p:spTgt>
                                        </p:tgtEl>
                                      </p:cBhvr>
                                      <p:to x="100000" y="90000"/>
                                    </p:animScale>
                                    <p:animScale>
                                      <p:cBhvr>
                                        <p:cTn id="54" dur="83" decel="50000">
                                          <p:stCondLst>
                                            <p:cond delay="834"/>
                                          </p:stCondLst>
                                        </p:cTn>
                                        <p:tgtEl>
                                          <p:spTgt spid="3">
                                            <p:txEl>
                                              <p:pRg st="3" end="3"/>
                                            </p:txEl>
                                          </p:spTgt>
                                        </p:tgtEl>
                                      </p:cBhvr>
                                      <p:to x="100000" y="100000"/>
                                    </p:animScale>
                                    <p:animScale>
                                      <p:cBhvr>
                                        <p:cTn id="55" dur="13">
                                          <p:stCondLst>
                                            <p:cond delay="904"/>
                                          </p:stCondLst>
                                        </p:cTn>
                                        <p:tgtEl>
                                          <p:spTgt spid="3">
                                            <p:txEl>
                                              <p:pRg st="3" end="3"/>
                                            </p:txEl>
                                          </p:spTgt>
                                        </p:tgtEl>
                                      </p:cBhvr>
                                      <p:to x="100000" y="95000"/>
                                    </p:animScale>
                                    <p:animScale>
                                      <p:cBhvr>
                                        <p:cTn id="56" dur="83" decel="50000">
                                          <p:stCondLst>
                                            <p:cond delay="917"/>
                                          </p:stCondLst>
                                        </p:cTn>
                                        <p:tgtEl>
                                          <p:spTgt spid="3">
                                            <p:txEl>
                                              <p:pRg st="3" end="3"/>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4" end="4"/>
                                            </p:txEl>
                                          </p:spTgt>
                                        </p:tgtEl>
                                        <p:attrNameLst>
                                          <p:attrName>style.visibility</p:attrName>
                                        </p:attrNameLst>
                                      </p:cBhvr>
                                      <p:to>
                                        <p:strVal val="visible"/>
                                      </p:to>
                                    </p:set>
                                    <p:animEffect transition="in" filter="wipe(down)">
                                      <p:cBhvr>
                                        <p:cTn id="61" dur="290">
                                          <p:stCondLst>
                                            <p:cond delay="0"/>
                                          </p:stCondLst>
                                        </p:cTn>
                                        <p:tgtEl>
                                          <p:spTgt spid="3">
                                            <p:txEl>
                                              <p:pRg st="4" end="4"/>
                                            </p:txEl>
                                          </p:spTgt>
                                        </p:tgtEl>
                                      </p:cBhvr>
                                    </p:animEffect>
                                    <p:anim calcmode="lin" valueType="num">
                                      <p:cBhvr>
                                        <p:cTn id="62" dur="911"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3">
                                            <p:txEl>
                                              <p:pRg st="4" end="4"/>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3">
                                            <p:txEl>
                                              <p:pRg st="4" end="4"/>
                                            </p:txEl>
                                          </p:spTgt>
                                        </p:tgtEl>
                                      </p:cBhvr>
                                      <p:to x="100000" y="60000"/>
                                    </p:animScale>
                                    <p:animScale>
                                      <p:cBhvr>
                                        <p:cTn id="68" dur="83" decel="50000">
                                          <p:stCondLst>
                                            <p:cond delay="338"/>
                                          </p:stCondLst>
                                        </p:cTn>
                                        <p:tgtEl>
                                          <p:spTgt spid="3">
                                            <p:txEl>
                                              <p:pRg st="4" end="4"/>
                                            </p:txEl>
                                          </p:spTgt>
                                        </p:tgtEl>
                                      </p:cBhvr>
                                      <p:to x="100000" y="100000"/>
                                    </p:animScale>
                                    <p:animScale>
                                      <p:cBhvr>
                                        <p:cTn id="69" dur="13">
                                          <p:stCondLst>
                                            <p:cond delay="656"/>
                                          </p:stCondLst>
                                        </p:cTn>
                                        <p:tgtEl>
                                          <p:spTgt spid="3">
                                            <p:txEl>
                                              <p:pRg st="4" end="4"/>
                                            </p:txEl>
                                          </p:spTgt>
                                        </p:tgtEl>
                                      </p:cBhvr>
                                      <p:to x="100000" y="80000"/>
                                    </p:animScale>
                                    <p:animScale>
                                      <p:cBhvr>
                                        <p:cTn id="70" dur="83" decel="50000">
                                          <p:stCondLst>
                                            <p:cond delay="669"/>
                                          </p:stCondLst>
                                        </p:cTn>
                                        <p:tgtEl>
                                          <p:spTgt spid="3">
                                            <p:txEl>
                                              <p:pRg st="4" end="4"/>
                                            </p:txEl>
                                          </p:spTgt>
                                        </p:tgtEl>
                                      </p:cBhvr>
                                      <p:to x="100000" y="100000"/>
                                    </p:animScale>
                                    <p:animScale>
                                      <p:cBhvr>
                                        <p:cTn id="71" dur="13">
                                          <p:stCondLst>
                                            <p:cond delay="821"/>
                                          </p:stCondLst>
                                        </p:cTn>
                                        <p:tgtEl>
                                          <p:spTgt spid="3">
                                            <p:txEl>
                                              <p:pRg st="4" end="4"/>
                                            </p:txEl>
                                          </p:spTgt>
                                        </p:tgtEl>
                                      </p:cBhvr>
                                      <p:to x="100000" y="90000"/>
                                    </p:animScale>
                                    <p:animScale>
                                      <p:cBhvr>
                                        <p:cTn id="72" dur="83" decel="50000">
                                          <p:stCondLst>
                                            <p:cond delay="834"/>
                                          </p:stCondLst>
                                        </p:cTn>
                                        <p:tgtEl>
                                          <p:spTgt spid="3">
                                            <p:txEl>
                                              <p:pRg st="4" end="4"/>
                                            </p:txEl>
                                          </p:spTgt>
                                        </p:tgtEl>
                                      </p:cBhvr>
                                      <p:to x="100000" y="100000"/>
                                    </p:animScale>
                                    <p:animScale>
                                      <p:cBhvr>
                                        <p:cTn id="73" dur="13">
                                          <p:stCondLst>
                                            <p:cond delay="904"/>
                                          </p:stCondLst>
                                        </p:cTn>
                                        <p:tgtEl>
                                          <p:spTgt spid="3">
                                            <p:txEl>
                                              <p:pRg st="4" end="4"/>
                                            </p:txEl>
                                          </p:spTgt>
                                        </p:tgtEl>
                                      </p:cBhvr>
                                      <p:to x="100000" y="95000"/>
                                    </p:animScale>
                                    <p:animScale>
                                      <p:cBhvr>
                                        <p:cTn id="74" dur="83" decel="50000">
                                          <p:stCondLst>
                                            <p:cond delay="917"/>
                                          </p:stCondLst>
                                        </p:cTn>
                                        <p:tgtEl>
                                          <p:spTgt spid="3">
                                            <p:txEl>
                                              <p:pRg st="4" end="4"/>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3">
                                            <p:txEl>
                                              <p:pRg st="5" end="5"/>
                                            </p:txEl>
                                          </p:spTgt>
                                        </p:tgtEl>
                                        <p:attrNameLst>
                                          <p:attrName>style.visibility</p:attrName>
                                        </p:attrNameLst>
                                      </p:cBhvr>
                                      <p:to>
                                        <p:strVal val="visible"/>
                                      </p:to>
                                    </p:set>
                                    <p:animEffect transition="in" filter="wipe(down)">
                                      <p:cBhvr>
                                        <p:cTn id="79" dur="290">
                                          <p:stCondLst>
                                            <p:cond delay="0"/>
                                          </p:stCondLst>
                                        </p:cTn>
                                        <p:tgtEl>
                                          <p:spTgt spid="3">
                                            <p:txEl>
                                              <p:pRg st="5" end="5"/>
                                            </p:txEl>
                                          </p:spTgt>
                                        </p:tgtEl>
                                      </p:cBhvr>
                                    </p:animEffect>
                                    <p:anim calcmode="lin" valueType="num">
                                      <p:cBhvr>
                                        <p:cTn id="80" dur="911"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3">
                                            <p:txEl>
                                              <p:pRg st="5" end="5"/>
                                            </p:txEl>
                                          </p:spTgt>
                                        </p:tgtEl>
                                        <p:attrNameLst>
                                          <p:attrName>ppt_y</p:attrName>
                                        </p:attrNameLst>
                                      </p:cBhvr>
                                      <p:tavLst>
                                        <p:tav tm="0" fmla="#ppt_y-sin(pi*$)/81">
                                          <p:val>
                                            <p:fltVal val="0"/>
                                          </p:val>
                                        </p:tav>
                                        <p:tav tm="100000">
                                          <p:val>
                                            <p:fltVal val="1"/>
                                          </p:val>
                                        </p:tav>
                                      </p:tavLst>
                                    </p:anim>
                                    <p:animScale>
                                      <p:cBhvr>
                                        <p:cTn id="85" dur="13">
                                          <p:stCondLst>
                                            <p:cond delay="325"/>
                                          </p:stCondLst>
                                        </p:cTn>
                                        <p:tgtEl>
                                          <p:spTgt spid="3">
                                            <p:txEl>
                                              <p:pRg st="5" end="5"/>
                                            </p:txEl>
                                          </p:spTgt>
                                        </p:tgtEl>
                                      </p:cBhvr>
                                      <p:to x="100000" y="60000"/>
                                    </p:animScale>
                                    <p:animScale>
                                      <p:cBhvr>
                                        <p:cTn id="86" dur="83" decel="50000">
                                          <p:stCondLst>
                                            <p:cond delay="338"/>
                                          </p:stCondLst>
                                        </p:cTn>
                                        <p:tgtEl>
                                          <p:spTgt spid="3">
                                            <p:txEl>
                                              <p:pRg st="5" end="5"/>
                                            </p:txEl>
                                          </p:spTgt>
                                        </p:tgtEl>
                                      </p:cBhvr>
                                      <p:to x="100000" y="100000"/>
                                    </p:animScale>
                                    <p:animScale>
                                      <p:cBhvr>
                                        <p:cTn id="87" dur="13">
                                          <p:stCondLst>
                                            <p:cond delay="656"/>
                                          </p:stCondLst>
                                        </p:cTn>
                                        <p:tgtEl>
                                          <p:spTgt spid="3">
                                            <p:txEl>
                                              <p:pRg st="5" end="5"/>
                                            </p:txEl>
                                          </p:spTgt>
                                        </p:tgtEl>
                                      </p:cBhvr>
                                      <p:to x="100000" y="80000"/>
                                    </p:animScale>
                                    <p:animScale>
                                      <p:cBhvr>
                                        <p:cTn id="88" dur="83" decel="50000">
                                          <p:stCondLst>
                                            <p:cond delay="669"/>
                                          </p:stCondLst>
                                        </p:cTn>
                                        <p:tgtEl>
                                          <p:spTgt spid="3">
                                            <p:txEl>
                                              <p:pRg st="5" end="5"/>
                                            </p:txEl>
                                          </p:spTgt>
                                        </p:tgtEl>
                                      </p:cBhvr>
                                      <p:to x="100000" y="100000"/>
                                    </p:animScale>
                                    <p:animScale>
                                      <p:cBhvr>
                                        <p:cTn id="89" dur="13">
                                          <p:stCondLst>
                                            <p:cond delay="821"/>
                                          </p:stCondLst>
                                        </p:cTn>
                                        <p:tgtEl>
                                          <p:spTgt spid="3">
                                            <p:txEl>
                                              <p:pRg st="5" end="5"/>
                                            </p:txEl>
                                          </p:spTgt>
                                        </p:tgtEl>
                                      </p:cBhvr>
                                      <p:to x="100000" y="90000"/>
                                    </p:animScale>
                                    <p:animScale>
                                      <p:cBhvr>
                                        <p:cTn id="90" dur="83" decel="50000">
                                          <p:stCondLst>
                                            <p:cond delay="834"/>
                                          </p:stCondLst>
                                        </p:cTn>
                                        <p:tgtEl>
                                          <p:spTgt spid="3">
                                            <p:txEl>
                                              <p:pRg st="5" end="5"/>
                                            </p:txEl>
                                          </p:spTgt>
                                        </p:tgtEl>
                                      </p:cBhvr>
                                      <p:to x="100000" y="100000"/>
                                    </p:animScale>
                                    <p:animScale>
                                      <p:cBhvr>
                                        <p:cTn id="91" dur="13">
                                          <p:stCondLst>
                                            <p:cond delay="904"/>
                                          </p:stCondLst>
                                        </p:cTn>
                                        <p:tgtEl>
                                          <p:spTgt spid="3">
                                            <p:txEl>
                                              <p:pRg st="5" end="5"/>
                                            </p:txEl>
                                          </p:spTgt>
                                        </p:tgtEl>
                                      </p:cBhvr>
                                      <p:to x="100000" y="95000"/>
                                    </p:animScale>
                                    <p:animScale>
                                      <p:cBhvr>
                                        <p:cTn id="92" dur="83" decel="50000">
                                          <p:stCondLst>
                                            <p:cond delay="917"/>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89F8C0B9-42C7-7820-D6C9-1F9EDB9F2589}"/>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EADABBE-1934-4A4A-CF02-550481B7A89C}"/>
              </a:ext>
            </a:extLst>
          </p:cNvPr>
          <p:cNvSpPr>
            <a:spLocks noGrp="1"/>
          </p:cNvSpPr>
          <p:nvPr>
            <p:ph type="subTitle" idx="1"/>
          </p:nvPr>
        </p:nvSpPr>
        <p:spPr>
          <a:xfrm>
            <a:off x="112542" y="112541"/>
            <a:ext cx="8932984" cy="6625883"/>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Moreover, the word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“called”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here is the same Heb. word translated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“cried to”</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the next line which is another meaning of the Heb. word.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These first two lines again are 							synonymous, emphasizing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desperation of his cry for help</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God.</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Both lines also contain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object of 					his cry for help</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Yahweh, his God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715650740"/>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290">
                                          <p:stCondLst>
                                            <p:cond delay="0"/>
                                          </p:stCondLst>
                                        </p:cTn>
                                        <p:tgtEl>
                                          <p:spTgt spid="3">
                                            <p:txEl>
                                              <p:pRg st="2" end="2"/>
                                            </p:txEl>
                                          </p:spTgt>
                                        </p:tgtEl>
                                      </p:cBhvr>
                                    </p:animEffect>
                                    <p:anim calcmode="lin" valueType="num">
                                      <p:cBhvr>
                                        <p:cTn id="26"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2" end="2"/>
                                            </p:txEl>
                                          </p:spTgt>
                                        </p:tgtEl>
                                      </p:cBhvr>
                                      <p:to x="100000" y="60000"/>
                                    </p:animScale>
                                    <p:animScale>
                                      <p:cBhvr>
                                        <p:cTn id="32" dur="83" decel="50000">
                                          <p:stCondLst>
                                            <p:cond delay="338"/>
                                          </p:stCondLst>
                                        </p:cTn>
                                        <p:tgtEl>
                                          <p:spTgt spid="3">
                                            <p:txEl>
                                              <p:pRg st="2" end="2"/>
                                            </p:txEl>
                                          </p:spTgt>
                                        </p:tgtEl>
                                      </p:cBhvr>
                                      <p:to x="100000" y="100000"/>
                                    </p:animScale>
                                    <p:animScale>
                                      <p:cBhvr>
                                        <p:cTn id="33" dur="13">
                                          <p:stCondLst>
                                            <p:cond delay="656"/>
                                          </p:stCondLst>
                                        </p:cTn>
                                        <p:tgtEl>
                                          <p:spTgt spid="3">
                                            <p:txEl>
                                              <p:pRg st="2" end="2"/>
                                            </p:txEl>
                                          </p:spTgt>
                                        </p:tgtEl>
                                      </p:cBhvr>
                                      <p:to x="100000" y="80000"/>
                                    </p:animScale>
                                    <p:animScale>
                                      <p:cBhvr>
                                        <p:cTn id="34" dur="83" decel="50000">
                                          <p:stCondLst>
                                            <p:cond delay="669"/>
                                          </p:stCondLst>
                                        </p:cTn>
                                        <p:tgtEl>
                                          <p:spTgt spid="3">
                                            <p:txEl>
                                              <p:pRg st="2" end="2"/>
                                            </p:txEl>
                                          </p:spTgt>
                                        </p:tgtEl>
                                      </p:cBhvr>
                                      <p:to x="100000" y="100000"/>
                                    </p:animScale>
                                    <p:animScale>
                                      <p:cBhvr>
                                        <p:cTn id="35" dur="13">
                                          <p:stCondLst>
                                            <p:cond delay="821"/>
                                          </p:stCondLst>
                                        </p:cTn>
                                        <p:tgtEl>
                                          <p:spTgt spid="3">
                                            <p:txEl>
                                              <p:pRg st="2" end="2"/>
                                            </p:txEl>
                                          </p:spTgt>
                                        </p:tgtEl>
                                      </p:cBhvr>
                                      <p:to x="100000" y="90000"/>
                                    </p:animScale>
                                    <p:animScale>
                                      <p:cBhvr>
                                        <p:cTn id="36" dur="83" decel="50000">
                                          <p:stCondLst>
                                            <p:cond delay="834"/>
                                          </p:stCondLst>
                                        </p:cTn>
                                        <p:tgtEl>
                                          <p:spTgt spid="3">
                                            <p:txEl>
                                              <p:pRg st="2" end="2"/>
                                            </p:txEl>
                                          </p:spTgt>
                                        </p:tgtEl>
                                      </p:cBhvr>
                                      <p:to x="100000" y="100000"/>
                                    </p:animScale>
                                    <p:animScale>
                                      <p:cBhvr>
                                        <p:cTn id="37" dur="13">
                                          <p:stCondLst>
                                            <p:cond delay="904"/>
                                          </p:stCondLst>
                                        </p:cTn>
                                        <p:tgtEl>
                                          <p:spTgt spid="3">
                                            <p:txEl>
                                              <p:pRg st="2" end="2"/>
                                            </p:txEl>
                                          </p:spTgt>
                                        </p:tgtEl>
                                      </p:cBhvr>
                                      <p:to x="100000" y="95000"/>
                                    </p:animScale>
                                    <p:animScale>
                                      <p:cBhvr>
                                        <p:cTn id="38" dur="83" decel="50000">
                                          <p:stCondLst>
                                            <p:cond delay="917"/>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4B8B5E4D-8236-77FE-5534-6E550EA214E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BDF72843-6408-EF25-695C-AC08C96D2D8D}"/>
              </a:ext>
            </a:extLst>
          </p:cNvPr>
          <p:cNvSpPr>
            <a:spLocks noGrp="1"/>
          </p:cNvSpPr>
          <p:nvPr>
            <p:ph type="subTitle" idx="1"/>
          </p:nvPr>
        </p:nvSpPr>
        <p:spPr>
          <a:xfrm>
            <a:off x="112542" y="112541"/>
            <a:ext cx="8932984" cy="6625883"/>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comforting the last two lines of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are!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These last two lines are likewise 						synonymous, this time emphasizing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hearing his cry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 temple”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a reference 					to Heaven, where the Lord is 							enthroned as King.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11:4a</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heard David’s cry from His 						heavenly throne!</a:t>
            </a:r>
          </a:p>
        </p:txBody>
      </p:sp>
    </p:spTree>
    <p:extLst>
      <p:ext uri="{BB962C8B-B14F-4D97-AF65-F5344CB8AC3E}">
        <p14:creationId xmlns:p14="http://schemas.microsoft.com/office/powerpoint/2010/main" val="3632143858"/>
      </p:ext>
    </p:extLst>
  </p:cSld>
  <p:clrMapOvr>
    <a:masterClrMapping/>
  </p:clrMapOvr>
  <mc:AlternateContent xmlns:mc="http://schemas.openxmlformats.org/markup-compatibility/2006">
    <mc:Choice xmlns:p14="http://schemas.microsoft.com/office/powerpoint/2010/main" Requires="p14">
      <p:transition spd="slow">
        <p14:reveal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290">
                                          <p:stCondLst>
                                            <p:cond delay="0"/>
                                          </p:stCondLst>
                                        </p:cTn>
                                        <p:tgtEl>
                                          <p:spTgt spid="3">
                                            <p:txEl>
                                              <p:pRg st="1" end="1"/>
                                            </p:txEl>
                                          </p:spTgt>
                                        </p:tgtEl>
                                      </p:cBhvr>
                                    </p:animEffect>
                                    <p:anim calcmode="lin" valueType="num">
                                      <p:cBhvr>
                                        <p:cTn id="8" dur="911"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13">
                                          <p:stCondLst>
                                            <p:cond delay="325"/>
                                          </p:stCondLst>
                                        </p:cTn>
                                        <p:tgtEl>
                                          <p:spTgt spid="3">
                                            <p:txEl>
                                              <p:pRg st="1" end="1"/>
                                            </p:txEl>
                                          </p:spTgt>
                                        </p:tgtEl>
                                      </p:cBhvr>
                                      <p:to x="100000" y="60000"/>
                                    </p:animScale>
                                    <p:animScale>
                                      <p:cBhvr>
                                        <p:cTn id="14" dur="83" decel="50000">
                                          <p:stCondLst>
                                            <p:cond delay="338"/>
                                          </p:stCondLst>
                                        </p:cTn>
                                        <p:tgtEl>
                                          <p:spTgt spid="3">
                                            <p:txEl>
                                              <p:pRg st="1" end="1"/>
                                            </p:txEl>
                                          </p:spTgt>
                                        </p:tgtEl>
                                      </p:cBhvr>
                                      <p:to x="100000" y="100000"/>
                                    </p:animScale>
                                    <p:animScale>
                                      <p:cBhvr>
                                        <p:cTn id="15" dur="13">
                                          <p:stCondLst>
                                            <p:cond delay="656"/>
                                          </p:stCondLst>
                                        </p:cTn>
                                        <p:tgtEl>
                                          <p:spTgt spid="3">
                                            <p:txEl>
                                              <p:pRg st="1" end="1"/>
                                            </p:txEl>
                                          </p:spTgt>
                                        </p:tgtEl>
                                      </p:cBhvr>
                                      <p:to x="100000" y="80000"/>
                                    </p:animScale>
                                    <p:animScale>
                                      <p:cBhvr>
                                        <p:cTn id="16" dur="83" decel="50000">
                                          <p:stCondLst>
                                            <p:cond delay="669"/>
                                          </p:stCondLst>
                                        </p:cTn>
                                        <p:tgtEl>
                                          <p:spTgt spid="3">
                                            <p:txEl>
                                              <p:pRg st="1" end="1"/>
                                            </p:txEl>
                                          </p:spTgt>
                                        </p:tgtEl>
                                      </p:cBhvr>
                                      <p:to x="100000" y="100000"/>
                                    </p:animScale>
                                    <p:animScale>
                                      <p:cBhvr>
                                        <p:cTn id="17" dur="13">
                                          <p:stCondLst>
                                            <p:cond delay="821"/>
                                          </p:stCondLst>
                                        </p:cTn>
                                        <p:tgtEl>
                                          <p:spTgt spid="3">
                                            <p:txEl>
                                              <p:pRg st="1" end="1"/>
                                            </p:txEl>
                                          </p:spTgt>
                                        </p:tgtEl>
                                      </p:cBhvr>
                                      <p:to x="100000" y="90000"/>
                                    </p:animScale>
                                    <p:animScale>
                                      <p:cBhvr>
                                        <p:cTn id="18" dur="83" decel="50000">
                                          <p:stCondLst>
                                            <p:cond delay="834"/>
                                          </p:stCondLst>
                                        </p:cTn>
                                        <p:tgtEl>
                                          <p:spTgt spid="3">
                                            <p:txEl>
                                              <p:pRg st="1" end="1"/>
                                            </p:txEl>
                                          </p:spTgt>
                                        </p:tgtEl>
                                      </p:cBhvr>
                                      <p:to x="100000" y="100000"/>
                                    </p:animScale>
                                    <p:animScale>
                                      <p:cBhvr>
                                        <p:cTn id="19" dur="13">
                                          <p:stCondLst>
                                            <p:cond delay="904"/>
                                          </p:stCondLst>
                                        </p:cTn>
                                        <p:tgtEl>
                                          <p:spTgt spid="3">
                                            <p:txEl>
                                              <p:pRg st="1" end="1"/>
                                            </p:txEl>
                                          </p:spTgt>
                                        </p:tgtEl>
                                      </p:cBhvr>
                                      <p:to x="100000" y="95000"/>
                                    </p:animScale>
                                    <p:animScale>
                                      <p:cBhvr>
                                        <p:cTn id="20" dur="83" decel="50000">
                                          <p:stCondLst>
                                            <p:cond delay="917"/>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290">
                                          <p:stCondLst>
                                            <p:cond delay="0"/>
                                          </p:stCondLst>
                                        </p:cTn>
                                        <p:tgtEl>
                                          <p:spTgt spid="3">
                                            <p:txEl>
                                              <p:pRg st="2" end="2"/>
                                            </p:txEl>
                                          </p:spTgt>
                                        </p:tgtEl>
                                      </p:cBhvr>
                                    </p:animEffect>
                                    <p:anim calcmode="lin" valueType="num">
                                      <p:cBhvr>
                                        <p:cTn id="26" dur="911"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3">
                                            <p:txEl>
                                              <p:pRg st="2" end="2"/>
                                            </p:txEl>
                                          </p:spTgt>
                                        </p:tgtEl>
                                      </p:cBhvr>
                                      <p:to x="100000" y="60000"/>
                                    </p:animScale>
                                    <p:animScale>
                                      <p:cBhvr>
                                        <p:cTn id="32" dur="83" decel="50000">
                                          <p:stCondLst>
                                            <p:cond delay="338"/>
                                          </p:stCondLst>
                                        </p:cTn>
                                        <p:tgtEl>
                                          <p:spTgt spid="3">
                                            <p:txEl>
                                              <p:pRg st="2" end="2"/>
                                            </p:txEl>
                                          </p:spTgt>
                                        </p:tgtEl>
                                      </p:cBhvr>
                                      <p:to x="100000" y="100000"/>
                                    </p:animScale>
                                    <p:animScale>
                                      <p:cBhvr>
                                        <p:cTn id="33" dur="13">
                                          <p:stCondLst>
                                            <p:cond delay="656"/>
                                          </p:stCondLst>
                                        </p:cTn>
                                        <p:tgtEl>
                                          <p:spTgt spid="3">
                                            <p:txEl>
                                              <p:pRg st="2" end="2"/>
                                            </p:txEl>
                                          </p:spTgt>
                                        </p:tgtEl>
                                      </p:cBhvr>
                                      <p:to x="100000" y="80000"/>
                                    </p:animScale>
                                    <p:animScale>
                                      <p:cBhvr>
                                        <p:cTn id="34" dur="83" decel="50000">
                                          <p:stCondLst>
                                            <p:cond delay="669"/>
                                          </p:stCondLst>
                                        </p:cTn>
                                        <p:tgtEl>
                                          <p:spTgt spid="3">
                                            <p:txEl>
                                              <p:pRg st="2" end="2"/>
                                            </p:txEl>
                                          </p:spTgt>
                                        </p:tgtEl>
                                      </p:cBhvr>
                                      <p:to x="100000" y="100000"/>
                                    </p:animScale>
                                    <p:animScale>
                                      <p:cBhvr>
                                        <p:cTn id="35" dur="13">
                                          <p:stCondLst>
                                            <p:cond delay="821"/>
                                          </p:stCondLst>
                                        </p:cTn>
                                        <p:tgtEl>
                                          <p:spTgt spid="3">
                                            <p:txEl>
                                              <p:pRg st="2" end="2"/>
                                            </p:txEl>
                                          </p:spTgt>
                                        </p:tgtEl>
                                      </p:cBhvr>
                                      <p:to x="100000" y="90000"/>
                                    </p:animScale>
                                    <p:animScale>
                                      <p:cBhvr>
                                        <p:cTn id="36" dur="83" decel="50000">
                                          <p:stCondLst>
                                            <p:cond delay="834"/>
                                          </p:stCondLst>
                                        </p:cTn>
                                        <p:tgtEl>
                                          <p:spTgt spid="3">
                                            <p:txEl>
                                              <p:pRg st="2" end="2"/>
                                            </p:txEl>
                                          </p:spTgt>
                                        </p:tgtEl>
                                      </p:cBhvr>
                                      <p:to x="100000" y="100000"/>
                                    </p:animScale>
                                    <p:animScale>
                                      <p:cBhvr>
                                        <p:cTn id="37" dur="13">
                                          <p:stCondLst>
                                            <p:cond delay="904"/>
                                          </p:stCondLst>
                                        </p:cTn>
                                        <p:tgtEl>
                                          <p:spTgt spid="3">
                                            <p:txEl>
                                              <p:pRg st="2" end="2"/>
                                            </p:txEl>
                                          </p:spTgt>
                                        </p:tgtEl>
                                      </p:cBhvr>
                                      <p:to x="100000" y="95000"/>
                                    </p:animScale>
                                    <p:animScale>
                                      <p:cBhvr>
                                        <p:cTn id="38" dur="83" decel="50000">
                                          <p:stCondLst>
                                            <p:cond delay="917"/>
                                          </p:stCondLst>
                                        </p:cTn>
                                        <p:tgtEl>
                                          <p:spTgt spid="3">
                                            <p:txEl>
                                              <p:pRg st="2" end="2"/>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wipe(down)">
                                      <p:cBhvr>
                                        <p:cTn id="43" dur="290">
                                          <p:stCondLst>
                                            <p:cond delay="0"/>
                                          </p:stCondLst>
                                        </p:cTn>
                                        <p:tgtEl>
                                          <p:spTgt spid="3">
                                            <p:txEl>
                                              <p:pRg st="3" end="3"/>
                                            </p:txEl>
                                          </p:spTgt>
                                        </p:tgtEl>
                                      </p:cBhvr>
                                    </p:animEffect>
                                    <p:anim calcmode="lin" valueType="num">
                                      <p:cBhvr>
                                        <p:cTn id="44" dur="911"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3">
                                            <p:txEl>
                                              <p:pRg st="3" end="3"/>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3">
                                            <p:txEl>
                                              <p:pRg st="3" end="3"/>
                                            </p:txEl>
                                          </p:spTgt>
                                        </p:tgtEl>
                                      </p:cBhvr>
                                      <p:to x="100000" y="60000"/>
                                    </p:animScale>
                                    <p:animScale>
                                      <p:cBhvr>
                                        <p:cTn id="50" dur="83" decel="50000">
                                          <p:stCondLst>
                                            <p:cond delay="338"/>
                                          </p:stCondLst>
                                        </p:cTn>
                                        <p:tgtEl>
                                          <p:spTgt spid="3">
                                            <p:txEl>
                                              <p:pRg st="3" end="3"/>
                                            </p:txEl>
                                          </p:spTgt>
                                        </p:tgtEl>
                                      </p:cBhvr>
                                      <p:to x="100000" y="100000"/>
                                    </p:animScale>
                                    <p:animScale>
                                      <p:cBhvr>
                                        <p:cTn id="51" dur="13">
                                          <p:stCondLst>
                                            <p:cond delay="656"/>
                                          </p:stCondLst>
                                        </p:cTn>
                                        <p:tgtEl>
                                          <p:spTgt spid="3">
                                            <p:txEl>
                                              <p:pRg st="3" end="3"/>
                                            </p:txEl>
                                          </p:spTgt>
                                        </p:tgtEl>
                                      </p:cBhvr>
                                      <p:to x="100000" y="80000"/>
                                    </p:animScale>
                                    <p:animScale>
                                      <p:cBhvr>
                                        <p:cTn id="52" dur="83" decel="50000">
                                          <p:stCondLst>
                                            <p:cond delay="669"/>
                                          </p:stCondLst>
                                        </p:cTn>
                                        <p:tgtEl>
                                          <p:spTgt spid="3">
                                            <p:txEl>
                                              <p:pRg st="3" end="3"/>
                                            </p:txEl>
                                          </p:spTgt>
                                        </p:tgtEl>
                                      </p:cBhvr>
                                      <p:to x="100000" y="100000"/>
                                    </p:animScale>
                                    <p:animScale>
                                      <p:cBhvr>
                                        <p:cTn id="53" dur="13">
                                          <p:stCondLst>
                                            <p:cond delay="821"/>
                                          </p:stCondLst>
                                        </p:cTn>
                                        <p:tgtEl>
                                          <p:spTgt spid="3">
                                            <p:txEl>
                                              <p:pRg st="3" end="3"/>
                                            </p:txEl>
                                          </p:spTgt>
                                        </p:tgtEl>
                                      </p:cBhvr>
                                      <p:to x="100000" y="90000"/>
                                    </p:animScale>
                                    <p:animScale>
                                      <p:cBhvr>
                                        <p:cTn id="54" dur="83" decel="50000">
                                          <p:stCondLst>
                                            <p:cond delay="834"/>
                                          </p:stCondLst>
                                        </p:cTn>
                                        <p:tgtEl>
                                          <p:spTgt spid="3">
                                            <p:txEl>
                                              <p:pRg st="3" end="3"/>
                                            </p:txEl>
                                          </p:spTgt>
                                        </p:tgtEl>
                                      </p:cBhvr>
                                      <p:to x="100000" y="100000"/>
                                    </p:animScale>
                                    <p:animScale>
                                      <p:cBhvr>
                                        <p:cTn id="55" dur="13">
                                          <p:stCondLst>
                                            <p:cond delay="904"/>
                                          </p:stCondLst>
                                        </p:cTn>
                                        <p:tgtEl>
                                          <p:spTgt spid="3">
                                            <p:txEl>
                                              <p:pRg st="3" end="3"/>
                                            </p:txEl>
                                          </p:spTgt>
                                        </p:tgtEl>
                                      </p:cBhvr>
                                      <p:to x="100000" y="95000"/>
                                    </p:animScale>
                                    <p:animScale>
                                      <p:cBhvr>
                                        <p:cTn id="56" dur="83" decel="50000">
                                          <p:stCondLst>
                                            <p:cond delay="917"/>
                                          </p:stCondLst>
                                        </p:cTn>
                                        <p:tgtEl>
                                          <p:spTgt spid="3">
                                            <p:txEl>
                                              <p:pRg st="3" end="3"/>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4" end="4"/>
                                            </p:txEl>
                                          </p:spTgt>
                                        </p:tgtEl>
                                        <p:attrNameLst>
                                          <p:attrName>style.visibility</p:attrName>
                                        </p:attrNameLst>
                                      </p:cBhvr>
                                      <p:to>
                                        <p:strVal val="visible"/>
                                      </p:to>
                                    </p:set>
                                    <p:animEffect transition="in" filter="wipe(down)">
                                      <p:cBhvr>
                                        <p:cTn id="61" dur="290">
                                          <p:stCondLst>
                                            <p:cond delay="0"/>
                                          </p:stCondLst>
                                        </p:cTn>
                                        <p:tgtEl>
                                          <p:spTgt spid="3">
                                            <p:txEl>
                                              <p:pRg st="4" end="4"/>
                                            </p:txEl>
                                          </p:spTgt>
                                        </p:tgtEl>
                                      </p:cBhvr>
                                    </p:animEffect>
                                    <p:anim calcmode="lin" valueType="num">
                                      <p:cBhvr>
                                        <p:cTn id="62" dur="911"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3">
                                            <p:txEl>
                                              <p:pRg st="4" end="4"/>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3">
                                            <p:txEl>
                                              <p:pRg st="4" end="4"/>
                                            </p:txEl>
                                          </p:spTgt>
                                        </p:tgtEl>
                                      </p:cBhvr>
                                      <p:to x="100000" y="60000"/>
                                    </p:animScale>
                                    <p:animScale>
                                      <p:cBhvr>
                                        <p:cTn id="68" dur="83" decel="50000">
                                          <p:stCondLst>
                                            <p:cond delay="338"/>
                                          </p:stCondLst>
                                        </p:cTn>
                                        <p:tgtEl>
                                          <p:spTgt spid="3">
                                            <p:txEl>
                                              <p:pRg st="4" end="4"/>
                                            </p:txEl>
                                          </p:spTgt>
                                        </p:tgtEl>
                                      </p:cBhvr>
                                      <p:to x="100000" y="100000"/>
                                    </p:animScale>
                                    <p:animScale>
                                      <p:cBhvr>
                                        <p:cTn id="69" dur="13">
                                          <p:stCondLst>
                                            <p:cond delay="656"/>
                                          </p:stCondLst>
                                        </p:cTn>
                                        <p:tgtEl>
                                          <p:spTgt spid="3">
                                            <p:txEl>
                                              <p:pRg st="4" end="4"/>
                                            </p:txEl>
                                          </p:spTgt>
                                        </p:tgtEl>
                                      </p:cBhvr>
                                      <p:to x="100000" y="80000"/>
                                    </p:animScale>
                                    <p:animScale>
                                      <p:cBhvr>
                                        <p:cTn id="70" dur="83" decel="50000">
                                          <p:stCondLst>
                                            <p:cond delay="669"/>
                                          </p:stCondLst>
                                        </p:cTn>
                                        <p:tgtEl>
                                          <p:spTgt spid="3">
                                            <p:txEl>
                                              <p:pRg st="4" end="4"/>
                                            </p:txEl>
                                          </p:spTgt>
                                        </p:tgtEl>
                                      </p:cBhvr>
                                      <p:to x="100000" y="100000"/>
                                    </p:animScale>
                                    <p:animScale>
                                      <p:cBhvr>
                                        <p:cTn id="71" dur="13">
                                          <p:stCondLst>
                                            <p:cond delay="821"/>
                                          </p:stCondLst>
                                        </p:cTn>
                                        <p:tgtEl>
                                          <p:spTgt spid="3">
                                            <p:txEl>
                                              <p:pRg st="4" end="4"/>
                                            </p:txEl>
                                          </p:spTgt>
                                        </p:tgtEl>
                                      </p:cBhvr>
                                      <p:to x="100000" y="90000"/>
                                    </p:animScale>
                                    <p:animScale>
                                      <p:cBhvr>
                                        <p:cTn id="72" dur="83" decel="50000">
                                          <p:stCondLst>
                                            <p:cond delay="834"/>
                                          </p:stCondLst>
                                        </p:cTn>
                                        <p:tgtEl>
                                          <p:spTgt spid="3">
                                            <p:txEl>
                                              <p:pRg st="4" end="4"/>
                                            </p:txEl>
                                          </p:spTgt>
                                        </p:tgtEl>
                                      </p:cBhvr>
                                      <p:to x="100000" y="100000"/>
                                    </p:animScale>
                                    <p:animScale>
                                      <p:cBhvr>
                                        <p:cTn id="73" dur="13">
                                          <p:stCondLst>
                                            <p:cond delay="904"/>
                                          </p:stCondLst>
                                        </p:cTn>
                                        <p:tgtEl>
                                          <p:spTgt spid="3">
                                            <p:txEl>
                                              <p:pRg st="4" end="4"/>
                                            </p:txEl>
                                          </p:spTgt>
                                        </p:tgtEl>
                                      </p:cBhvr>
                                      <p:to x="100000" y="95000"/>
                                    </p:animScale>
                                    <p:animScale>
                                      <p:cBhvr>
                                        <p:cTn id="74" dur="83" decel="50000">
                                          <p:stCondLst>
                                            <p:cond delay="917"/>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136</TotalTime>
  <Words>1171</Words>
  <Application>Microsoft Macintosh PowerPoint</Application>
  <PresentationFormat>On-screen Show (4:3)</PresentationFormat>
  <Paragraphs>67</Paragraphs>
  <Slides>13</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18</cp:revision>
  <cp:lastPrinted>2025-03-15T17:35:07Z</cp:lastPrinted>
  <dcterms:created xsi:type="dcterms:W3CDTF">2025-03-15T15:40:48Z</dcterms:created>
  <dcterms:modified xsi:type="dcterms:W3CDTF">2025-03-15T17:56:58Z</dcterms:modified>
</cp:coreProperties>
</file>