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17" r:id="rId3"/>
    <p:sldId id="271" r:id="rId4"/>
    <p:sldId id="272" r:id="rId5"/>
    <p:sldId id="268" r:id="rId6"/>
    <p:sldId id="273" r:id="rId7"/>
    <p:sldId id="275" r:id="rId8"/>
    <p:sldId id="276" r:id="rId9"/>
    <p:sldId id="277" r:id="rId10"/>
    <p:sldId id="278" r:id="rId11"/>
    <p:sldId id="280" r:id="rId12"/>
    <p:sldId id="282" r:id="rId13"/>
    <p:sldId id="314" r:id="rId14"/>
    <p:sldId id="283" r:id="rId15"/>
    <p:sldId id="284" r:id="rId16"/>
    <p:sldId id="318" r:id="rId17"/>
    <p:sldId id="285" r:id="rId18"/>
    <p:sldId id="286" r:id="rId19"/>
    <p:sldId id="312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1" d="100"/>
          <a:sy n="61" d="100"/>
        </p:scale>
        <p:origin x="144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3/15/2026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3/15/2026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3/15/2026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“</a:t>
            </a: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Be Still, For God is Our Refuge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"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Psalm 46:1–11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B. The PEACE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4–7)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3. </a:t>
            </a:r>
            <a:r>
              <a:rPr lang="en-US" sz="4000" b="1" u="sng" dirty="0">
                <a:latin typeface="Verdana" panose="020B0604030504040204" pitchFamily="34" charset="0"/>
                <a:ea typeface="Verdana" panose="020B0604030504040204" pitchFamily="34" charset="0"/>
              </a:rPr>
              <a:t>Raging Nations </a:t>
            </a:r>
            <a:r>
              <a:rPr lang="en-US" sz="2800" b="1" dirty="0">
                <a:latin typeface="Verdana" panose="020B0604030504040204" pitchFamily="34" charset="0"/>
                <a:ea typeface="Verdana" panose="020B0604030504040204" pitchFamily="34" charset="0"/>
              </a:rPr>
              <a:t>(v.6)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c. Revealed Sovereignty – 		His word silences chaos.</a:t>
            </a:r>
          </a:p>
          <a:p>
            <a:pPr marL="0" indent="0">
              <a:buNone/>
            </a:pPr>
            <a:endParaRPr lang="en-US" sz="40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endParaRPr lang="en-US" sz="4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18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B. The PEACE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4–7)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3. </a:t>
            </a:r>
            <a:r>
              <a:rPr lang="en-US" sz="4000" b="1" u="sng" dirty="0">
                <a:latin typeface="Verdana" panose="020B0604030504040204" pitchFamily="34" charset="0"/>
                <a:ea typeface="Verdana" panose="020B0604030504040204" pitchFamily="34" charset="0"/>
              </a:rPr>
              <a:t>Refuge in the Lord </a:t>
            </a:r>
            <a:r>
              <a:rPr lang="en-US" sz="2800" b="1" dirty="0">
                <a:latin typeface="Verdana" panose="020B0604030504040204" pitchFamily="34" charset="0"/>
                <a:ea typeface="Verdana" panose="020B0604030504040204" pitchFamily="34" charset="0"/>
              </a:rPr>
              <a:t>(v7)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	- Lord of Hosts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	- God of Jacob</a:t>
            </a:r>
          </a:p>
          <a:p>
            <a:pPr marL="0" indent="0">
              <a:buNone/>
            </a:pPr>
            <a:endParaRPr lang="en-US" sz="40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16052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B. The PEACE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4–7)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5. </a:t>
            </a:r>
            <a:r>
              <a:rPr lang="en-US" sz="4000" b="1" u="sng" dirty="0">
                <a:latin typeface="Verdana" panose="020B0604030504040204" pitchFamily="34" charset="0"/>
                <a:ea typeface="Verdana" panose="020B0604030504040204" pitchFamily="34" charset="0"/>
              </a:rPr>
              <a:t>SELAH</a:t>
            </a:r>
          </a:p>
          <a:p>
            <a:pPr marL="0" indent="0" algn="ctr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God, the Lord of hosts and the God of Jacob, is our source of peace, promising His presence and deliverance.</a:t>
            </a:r>
          </a:p>
        </p:txBody>
      </p:sp>
    </p:spTree>
    <p:extLst>
      <p:ext uri="{BB962C8B-B14F-4D97-AF65-F5344CB8AC3E}">
        <p14:creationId xmlns:p14="http://schemas.microsoft.com/office/powerpoint/2010/main" val="340349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B. The PEACE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4–7)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5. </a:t>
            </a:r>
            <a:r>
              <a:rPr lang="en-US" sz="4000" b="1" u="sng" dirty="0">
                <a:latin typeface="Verdana" panose="020B0604030504040204" pitchFamily="34" charset="0"/>
                <a:ea typeface="Verdana" panose="020B0604030504040204" pitchFamily="34" charset="0"/>
              </a:rPr>
              <a:t>SELAH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  a. He is the source of 				TRUE PEACE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	b. He is EVER PRESENT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	c. His mercies are new 			every morning</a:t>
            </a:r>
          </a:p>
        </p:txBody>
      </p:sp>
    </p:spTree>
    <p:extLst>
      <p:ext uri="{BB962C8B-B14F-4D97-AF65-F5344CB8AC3E}">
        <p14:creationId xmlns:p14="http://schemas.microsoft.com/office/powerpoint/2010/main" val="380103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B. The PEACE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4–7)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5. </a:t>
            </a:r>
            <a:r>
              <a:rPr lang="en-US" sz="4000" b="1" u="sng" dirty="0">
                <a:latin typeface="Verdana" panose="020B0604030504040204" pitchFamily="34" charset="0"/>
                <a:ea typeface="Verdana" panose="020B0604030504040204" pitchFamily="34" charset="0"/>
              </a:rPr>
              <a:t>SELAH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  d. He is the Lord of Hosts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	e. He is the God of Jacob </a:t>
            </a:r>
          </a:p>
        </p:txBody>
      </p:sp>
    </p:spTree>
    <p:extLst>
      <p:ext uri="{BB962C8B-B14F-4D97-AF65-F5344CB8AC3E}">
        <p14:creationId xmlns:p14="http://schemas.microsoft.com/office/powerpoint/2010/main" val="232993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C. The POWER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8-11)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632731" cy="4525963"/>
          </a:xfrm>
        </p:spPr>
        <p:txBody>
          <a:bodyPr>
            <a:noAutofit/>
          </a:bodyPr>
          <a:lstStyle/>
          <a:p>
            <a:pPr marL="742950" indent="-742950">
              <a:buAutoNum type="arabicPeriod"/>
            </a:pPr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Review of God’s Works</a:t>
            </a:r>
            <a:r>
              <a:rPr lang="en-US" sz="4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(v8-v9)</a:t>
            </a:r>
          </a:p>
          <a:p>
            <a:pPr marL="0" indent="0">
              <a:buNone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	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- brought desolations</a:t>
            </a:r>
          </a:p>
          <a:p>
            <a:pPr marL="0" indent="0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	- makes war to cease</a:t>
            </a:r>
          </a:p>
          <a:p>
            <a:pPr marL="0" indent="0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	- breaks the bow and shatter 	  		the spear</a:t>
            </a:r>
          </a:p>
          <a:p>
            <a:pPr marL="0" indent="0">
              <a:buNone/>
            </a:pP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31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C. The POWER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8-11)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632731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2.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Rest in God’s Sovereignty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(v10)</a:t>
            </a:r>
          </a:p>
          <a:p>
            <a:pPr marL="0" indent="0">
              <a:buNone/>
            </a:pP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	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a. Be still </a:t>
            </a:r>
          </a:p>
          <a:p>
            <a:pPr marL="0" indent="0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	b. Know that He is God.</a:t>
            </a:r>
          </a:p>
          <a:p>
            <a:pPr marL="0" indent="0">
              <a:buNone/>
            </a:pP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68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C. The POWER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8-11)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3.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Recognized Supremacy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marL="0" indent="0">
              <a:buNone/>
            </a:pP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	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a. exalted among the 						nations</a:t>
            </a:r>
          </a:p>
          <a:p>
            <a:pPr marL="0" indent="0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	b. exalted in the earth.</a:t>
            </a:r>
          </a:p>
          <a:p>
            <a:pPr marL="0" indent="0">
              <a:buNone/>
            </a:pP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69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C. The POWER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8-11)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4. </a:t>
            </a:r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SELAH</a:t>
            </a:r>
          </a:p>
          <a:p>
            <a:pPr marL="457200" marR="0" lvl="1" indent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Behold the works of the Lord—our victory is secure; do not be defeated by troubles, but be still, surrender to His sovereignty, and know that He is God.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1100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D. CONCLUSION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When trouble comes, do not fear—for God is our refuge, our strength, our peace, and our victory; His help is ever present, so be still and know that He is God and let God be exalted.</a:t>
            </a:r>
          </a:p>
        </p:txBody>
      </p:sp>
    </p:spTree>
    <p:extLst>
      <p:ext uri="{BB962C8B-B14F-4D97-AF65-F5344CB8AC3E}">
        <p14:creationId xmlns:p14="http://schemas.microsoft.com/office/powerpoint/2010/main" val="3160317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A. The PRESENCE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1–3)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4552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1. </a:t>
            </a:r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REALITY CHECK: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(v1)</a:t>
            </a:r>
          </a:p>
          <a:p>
            <a:pPr marL="0" indent="0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	Trouble is a reality in life.</a:t>
            </a:r>
          </a:p>
          <a:p>
            <a:pPr marL="0" indent="0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	a.</a:t>
            </a:r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Refuge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: A shelter from 	  		the storm</a:t>
            </a:r>
          </a:p>
          <a:p>
            <a:pPr marL="0" indent="0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	b. </a:t>
            </a:r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Strength: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source of 						might, power, stronghold</a:t>
            </a:r>
          </a:p>
          <a:p>
            <a:pPr marL="0" indent="0">
              <a:buNone/>
            </a:pPr>
            <a:endParaRPr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25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A. The PRESENCE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1–3)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1. </a:t>
            </a:r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REALITY CHECK: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(v1)</a:t>
            </a:r>
          </a:p>
          <a:p>
            <a:pPr marL="0" indent="0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	c. </a:t>
            </a:r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Very Present Help: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		His help is ABUNDANTLY 		AVAILABLE.</a:t>
            </a:r>
          </a:p>
          <a:p>
            <a:pPr marL="742950" indent="-742950">
              <a:buAutoNum type="arabicPeriod"/>
            </a:pPr>
            <a:endParaRPr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5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A. The PRESENCE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1–3)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2. </a:t>
            </a:r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RESOLUTION: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(v2)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	Therefore we will </a:t>
            </a:r>
            <a:r>
              <a:rPr lang="en-US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NOT 		FEAR.</a:t>
            </a:r>
            <a:endParaRPr sz="4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49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A. The PRESENCE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1–3)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862" y="1600200"/>
            <a:ext cx="8628993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3. </a:t>
            </a:r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RUMBLING 	SITUATION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(v3)</a:t>
            </a:r>
          </a:p>
          <a:p>
            <a:pPr marL="0" indent="0">
              <a:buNone/>
            </a:pP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 algn="ctr">
              <a:buNone/>
            </a:pPr>
            <a:r>
              <a:rPr 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“HARSHEST CALAMITIES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” may come.</a:t>
            </a:r>
          </a:p>
        </p:txBody>
      </p:sp>
    </p:spTree>
    <p:extLst>
      <p:ext uri="{BB962C8B-B14F-4D97-AF65-F5344CB8AC3E}">
        <p14:creationId xmlns:p14="http://schemas.microsoft.com/office/powerpoint/2010/main" val="356343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A. The PRESENCE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1–3)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4. </a:t>
            </a:r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SELAH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</a:p>
          <a:p>
            <a:pPr marL="0" indent="0" algn="ctr">
              <a:buNone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	Troubles become opportunities to discover God as our refuge, to draw upon His strength, and to experience His ever‑present help.</a:t>
            </a:r>
          </a:p>
        </p:txBody>
      </p:sp>
    </p:spTree>
    <p:extLst>
      <p:ext uri="{BB962C8B-B14F-4D97-AF65-F5344CB8AC3E}">
        <p14:creationId xmlns:p14="http://schemas.microsoft.com/office/powerpoint/2010/main" val="347873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B. The PEACE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4–7)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1. </a:t>
            </a:r>
            <a:r>
              <a:rPr lang="en-US" sz="4000" b="1" u="sng" dirty="0">
                <a:latin typeface="Verdana" panose="020B0604030504040204" pitchFamily="34" charset="0"/>
                <a:ea typeface="Verdana" panose="020B0604030504040204" pitchFamily="34" charset="0"/>
              </a:rPr>
              <a:t>River of Gladness </a:t>
            </a:r>
            <a:r>
              <a:rPr lang="en-US" sz="2800" b="1" dirty="0">
                <a:latin typeface="Verdana" panose="020B0604030504040204" pitchFamily="34" charset="0"/>
                <a:ea typeface="Verdana" panose="020B0604030504040204" pitchFamily="34" charset="0"/>
              </a:rPr>
              <a:t>(vv.4-5)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	- Refreshing Stream 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	- God HIMSELF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	- God is in their midst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	- God is their STABILITY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   - God is their HELP</a:t>
            </a:r>
          </a:p>
          <a:p>
            <a:pPr marL="0" indent="0">
              <a:buNone/>
            </a:pPr>
            <a:endParaRPr lang="en-US" sz="4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52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B. The PEACE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4–7)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2. </a:t>
            </a:r>
            <a:r>
              <a:rPr lang="en-US" sz="4000" b="1" u="sng" dirty="0">
                <a:latin typeface="Verdana" panose="020B0604030504040204" pitchFamily="34" charset="0"/>
                <a:ea typeface="Verdana" panose="020B0604030504040204" pitchFamily="34" charset="0"/>
              </a:rPr>
              <a:t>Resilience of God’s </a:t>
            </a: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					</a:t>
            </a:r>
            <a:r>
              <a:rPr lang="en-US" sz="4000" b="1" u="sng" dirty="0">
                <a:latin typeface="Verdana" panose="020B0604030504040204" pitchFamily="34" charset="0"/>
                <a:ea typeface="Verdana" panose="020B0604030504040204" pitchFamily="34" charset="0"/>
              </a:rPr>
              <a:t>People </a:t>
            </a: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(v.5)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a. Rooted Stability – they 		will not be moved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b. Reliable Support – God 		helps at the break of 				day.</a:t>
            </a:r>
          </a:p>
          <a:p>
            <a:pPr marL="0" indent="0">
              <a:buNone/>
            </a:pPr>
            <a:endParaRPr lang="en-US" sz="4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01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B. The PEACE of God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(vv. 4–7) 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2. </a:t>
            </a:r>
            <a:r>
              <a:rPr lang="en-US" sz="4000" b="1" u="sng" dirty="0">
                <a:latin typeface="Verdana" panose="020B0604030504040204" pitchFamily="34" charset="0"/>
                <a:ea typeface="Verdana" panose="020B0604030504040204" pitchFamily="34" charset="0"/>
              </a:rPr>
              <a:t>Raging Nations </a:t>
            </a:r>
            <a:r>
              <a:rPr lang="en-US" sz="2800" b="1" dirty="0">
                <a:latin typeface="Verdana" panose="020B0604030504040204" pitchFamily="34" charset="0"/>
                <a:ea typeface="Verdana" panose="020B0604030504040204" pitchFamily="34" charset="0"/>
              </a:rPr>
              <a:t>(v.6)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	- Kingdoms roar and 					totter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	- but God speaks and 					the earth melts</a:t>
            </a:r>
          </a:p>
          <a:p>
            <a:pPr marL="0" indent="0">
              <a:buNone/>
            </a:pP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		- His word silences 						chaos</a:t>
            </a:r>
          </a:p>
          <a:p>
            <a:pPr marL="0" indent="0">
              <a:buNone/>
            </a:pPr>
            <a:endParaRPr lang="en-US" sz="4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89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943</TotalTime>
  <Words>790</Words>
  <Application>Microsoft Office PowerPoint</Application>
  <PresentationFormat>On-screen Show (4:3)</PresentationFormat>
  <Paragraphs>75</Paragraphs>
  <Slides>19</Slides>
  <Notes>0</Notes>
  <HiddenSlides>4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Verdana</vt:lpstr>
      <vt:lpstr>Office Theme</vt:lpstr>
      <vt:lpstr>“Be Still, For God is Our Refuge"</vt:lpstr>
      <vt:lpstr>A. The PRESENCE of God  (vv. 1–3) </vt:lpstr>
      <vt:lpstr>A. The PRESENCE of God  (vv. 1–3) </vt:lpstr>
      <vt:lpstr>A. The PRESENCE of God  (vv. 1–3) </vt:lpstr>
      <vt:lpstr>A. The PRESENCE of God  (vv. 1–3) </vt:lpstr>
      <vt:lpstr>A. The PRESENCE of God  (vv. 1–3) </vt:lpstr>
      <vt:lpstr>B. The PEACE of God  (vv. 4–7) </vt:lpstr>
      <vt:lpstr>B. The PEACE of God  (vv. 4–7) </vt:lpstr>
      <vt:lpstr>B. The PEACE of God  (vv. 4–7) </vt:lpstr>
      <vt:lpstr>B. The PEACE of God  (vv. 4–7) </vt:lpstr>
      <vt:lpstr>B. The PEACE of God  (vv. 4–7) </vt:lpstr>
      <vt:lpstr>B. The PEACE of God  (vv. 4–7) </vt:lpstr>
      <vt:lpstr>B. The PEACE of God  (vv. 4–7) </vt:lpstr>
      <vt:lpstr>B. The PEACE of God  (vv. 4–7) </vt:lpstr>
      <vt:lpstr>C. The POWER of God  (vv. 8-11) </vt:lpstr>
      <vt:lpstr>C. The POWER of God  (vv. 8-11) </vt:lpstr>
      <vt:lpstr>C. The POWER of God  (vv. 8-11) </vt:lpstr>
      <vt:lpstr>C. The POWER of God  (vv. 8-11) </vt:lpstr>
      <vt:lpstr>D. CONCLUSION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 Still, For God is Our Refuge</dc:title>
  <dc:subject/>
  <dc:creator/>
  <cp:keywords/>
  <dc:description>generated using python-pptx</dc:description>
  <cp:lastModifiedBy>Acer</cp:lastModifiedBy>
  <cp:revision>27</cp:revision>
  <dcterms:created xsi:type="dcterms:W3CDTF">2013-01-27T09:14:16Z</dcterms:created>
  <dcterms:modified xsi:type="dcterms:W3CDTF">2026-03-14T22:22:46Z</dcterms:modified>
  <cp:category/>
</cp:coreProperties>
</file>