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sldIdLst>
    <p:sldId id="256" r:id="rId2"/>
    <p:sldId id="258" r:id="rId3"/>
    <p:sldId id="259" r:id="rId4"/>
    <p:sldId id="270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62"/>
    <p:restoredTop sz="94637"/>
  </p:normalViewPr>
  <p:slideViewPr>
    <p:cSldViewPr snapToGrid="0">
      <p:cViewPr varScale="1">
        <p:scale>
          <a:sx n="90" d="100"/>
          <a:sy n="90" d="100"/>
        </p:scale>
        <p:origin x="896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0D094-53EB-CF49-82AC-46973EA320BE}" type="datetimeFigureOut">
              <a:rPr lang="en-US" smtClean="0"/>
              <a:t>4/4/26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6F7F1-AF56-F44F-AC91-B2EAA53D6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718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6F7F1-AF56-F44F-AC91-B2EAA53D6E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1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83353-3076-8C13-E9D4-3DF7AF3B1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65374B-4C61-AB46-F2BE-D38BC36034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6788E1-CCAF-8A51-69ED-F4FB2E616A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95B1B4-1B4D-CD97-E1DE-81E4208E76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6F7F1-AF56-F44F-AC91-B2EAA53D6E2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393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07562A-51F2-6E4B-5FE8-1A3C8DD8F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1589A1-AED0-344D-5E69-5B4F3B390E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752097-5BA4-2A09-13DC-701C38A453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A67C44-A427-48E8-EA71-6B4A77FF39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6F7F1-AF56-F44F-AC91-B2EAA53D6E2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336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467E72-201D-796D-06F3-FA5E60701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5B7C96-F1A1-88EF-1181-4DC65EC3E2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42D134-3D3C-34F6-1318-74F99046A9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EF48F4-1FAB-CFC5-7E87-AFB032F6EF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6F7F1-AF56-F44F-AC91-B2EAA53D6E2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6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8AE-7F7D-8F43-A2C9-23174F7AC957}" type="datetimeFigureOut">
              <a:rPr lang="en-US" smtClean="0"/>
              <a:t>4/4/26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3B0E-72EF-D34A-B205-7494282D6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488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8AE-7F7D-8F43-A2C9-23174F7AC957}" type="datetimeFigureOut">
              <a:rPr lang="en-US" smtClean="0"/>
              <a:t>4/4/26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3B0E-72EF-D34A-B205-7494282D6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47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8AE-7F7D-8F43-A2C9-23174F7AC957}" type="datetimeFigureOut">
              <a:rPr lang="en-US" smtClean="0"/>
              <a:t>4/4/26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3B0E-72EF-D34A-B205-7494282D6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13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8AE-7F7D-8F43-A2C9-23174F7AC957}" type="datetimeFigureOut">
              <a:rPr lang="en-US" smtClean="0"/>
              <a:t>4/4/26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3B0E-72EF-D34A-B205-7494282D6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504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8AE-7F7D-8F43-A2C9-23174F7AC957}" type="datetimeFigureOut">
              <a:rPr lang="en-US" smtClean="0"/>
              <a:t>4/4/26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3B0E-72EF-D34A-B205-7494282D6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438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8AE-7F7D-8F43-A2C9-23174F7AC957}" type="datetimeFigureOut">
              <a:rPr lang="en-US" smtClean="0"/>
              <a:t>4/4/26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3B0E-72EF-D34A-B205-7494282D6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139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8AE-7F7D-8F43-A2C9-23174F7AC957}" type="datetimeFigureOut">
              <a:rPr lang="en-US" smtClean="0"/>
              <a:t>4/4/26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3B0E-72EF-D34A-B205-7494282D6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553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8AE-7F7D-8F43-A2C9-23174F7AC957}" type="datetimeFigureOut">
              <a:rPr lang="en-US" smtClean="0"/>
              <a:t>4/4/26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3B0E-72EF-D34A-B205-7494282D6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115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8AE-7F7D-8F43-A2C9-23174F7AC957}" type="datetimeFigureOut">
              <a:rPr lang="en-US" smtClean="0"/>
              <a:t>4/4/26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3B0E-72EF-D34A-B205-7494282D6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149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8AE-7F7D-8F43-A2C9-23174F7AC957}" type="datetimeFigureOut">
              <a:rPr lang="en-US" smtClean="0"/>
              <a:t>4/4/26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3B0E-72EF-D34A-B205-7494282D6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12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8AE-7F7D-8F43-A2C9-23174F7AC957}" type="datetimeFigureOut">
              <a:rPr lang="en-US" smtClean="0"/>
              <a:t>4/4/26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E3B0E-72EF-D34A-B205-7494282D6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863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81E8AE-7F7D-8F43-A2C9-23174F7AC957}" type="datetimeFigureOut">
              <a:rPr lang="en-US" smtClean="0"/>
              <a:t>4/4/26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DE3B0E-72EF-D34A-B205-7494282D6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092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15219-724C-3BB1-B708-69F07A2961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ea typeface="Ayuthaya" pitchFamily="2" charset="-34"/>
                <a:cs typeface="Ayuthaya" pitchFamily="2" charset="-34"/>
              </a:rPr>
              <a:t>RAISED UP WITH CHRIST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605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B68BE9-2479-59AD-D057-77F00EAA7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7FB743C-98E4-F0FD-2084-2D8EF76EBF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42875"/>
            <a:ext cx="8872536" cy="6595856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actually wrote this in the past tense, signifying that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was something God had already determined to do, involving us in our future.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will be the testimony of the 							greatness of His grace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His grace 						manifested in kindness toward us 						through the redemptive work of 							Christ – to all the heavenly host “in 						the heavenly places”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(v. 6).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See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Eph 3:4, 6, 10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895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F8810C-6FE4-E8E8-77A7-6E1E5BF161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628BF69-1214-C200-F4E2-EE8CE7CFE7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42875"/>
            <a:ext cx="8872536" cy="6595856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THIS IS THE ETERNAL PURPOSE 					FOR WHICH GOD SAVED US IN 						CHRIST – IT IS ALL TO HIS GLORY, 					TO THE MAGNIFICATION AND 						EXALTATION OF HIS GRACE (2:7) 					AND WISDOM (3:10).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And we are to be the vessels that 						would bear that glory for God.</a:t>
            </a:r>
          </a:p>
        </p:txBody>
      </p:sp>
    </p:spTree>
    <p:extLst>
      <p:ext uri="{BB962C8B-B14F-4D97-AF65-F5344CB8AC3E}">
        <p14:creationId xmlns:p14="http://schemas.microsoft.com/office/powerpoint/2010/main" val="393566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CC6775-94AE-FAE2-2F8B-1C980FA496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0EF04A-BAD2-FA02-6590-6868664D05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42875"/>
            <a:ext cx="8872536" cy="6595856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Implications of this are for us now: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First, if the ultimate purpose for our salvation is God’s glory through the magnification and exaltation of His grace and wisdom,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 our future is secure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 46:8-11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Therefore no matter what we face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		today and for the rest of our lives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						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here on earth, fear not! Our future 						is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secure; it is fixed; it has been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							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established by God Himself.</a:t>
            </a:r>
          </a:p>
        </p:txBody>
      </p:sp>
    </p:spTree>
    <p:extLst>
      <p:ext uri="{BB962C8B-B14F-4D97-AF65-F5344CB8AC3E}">
        <p14:creationId xmlns:p14="http://schemas.microsoft.com/office/powerpoint/2010/main" val="30868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2103B0-2079-CE9C-F639-25132AFAF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4D5F07A-E7AC-FA41-172E-88844DC73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42875"/>
            <a:ext cx="8872536" cy="6595856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Second, if we are saved by God to bring Him glory in the future in eternity, certainly that is also what He desires for us to do – and what we also must fervently long to do –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now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eternal purpose has a 							profound bearing on our life now!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This is the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earthly</a:t>
            </a:r>
            <a:r>
              <a:rPr lang="en-PH" sz="36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for why 					God saved us, as Paul mentions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	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14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4DED6C-56A5-D676-BA0E-BA433DB4E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41CF71-BB38-156E-37E1-1C1F3FF90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42875"/>
            <a:ext cx="8872536" cy="6595856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ALL THESE GOOD WORKS </a:t>
            </a:r>
            <a:r>
              <a:rPr lang="en-PH" sz="3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HAVE 					AS THEIR HIGHEST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PURPOSE </a:t>
            </a:r>
            <a:r>
              <a:rPr lang="en-PH" sz="3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				GLORY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GOD.</a:t>
            </a:r>
          </a:p>
          <a:p>
            <a:pPr algn="l"/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PH" sz="36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10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FE1AC4-B4FB-D636-0A32-FC9389CA1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E198CC1-22D5-A977-ADAF-A8F00AA32D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42875"/>
            <a:ext cx="8872536" cy="6586538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are all familiar with how critical to our salvation and our Christian faith the fact of Jesus’ resurrection is.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1Cor 15:12-19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10:9-10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6:4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IS A DOCTRINE OF A FUTURE OF ASSURANCE IN THE ACTUAL PRESENCE OF GOD FOREVER THAT SHOULD HAVE AN IMPACT ON OUR PRESENT FAITH AND LIFE.</a:t>
            </a:r>
          </a:p>
        </p:txBody>
      </p:sp>
    </p:spTree>
    <p:extLst>
      <p:ext uri="{BB962C8B-B14F-4D97-AF65-F5344CB8AC3E}">
        <p14:creationId xmlns:p14="http://schemas.microsoft.com/office/powerpoint/2010/main" val="147834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37135F-0D8C-4BBE-F938-143DBFF2E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FAFB6B-6E20-21DE-E7F3-2CE87C5AA7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42875"/>
            <a:ext cx="8872536" cy="6586538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Eph 2:5-7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first three verses in Ephesians 2,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1-3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show the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past spiritual condition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of every true believer.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In one word: DEAD.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4-10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Paul then contrasts that with our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 spiritual position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In one word: ALIVE.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opens this section with the words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“But God”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4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showing us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why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saved us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192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6CC4D7-83DE-8E96-530B-32DAD430D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852E66F-070D-12AD-9AD5-594DEE10F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42875"/>
            <a:ext cx="8872536" cy="6586538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Then,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5-6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he describes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saved us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PH" sz="3600" i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Implied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5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is the payment of our sins through Christ’s death on the cross and our identification with His death and burial.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is because of the fact that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“we were dead in our transgressions”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(see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2:1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that we needed to be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“made… alive”. </a:t>
            </a:r>
          </a:p>
        </p:txBody>
      </p:sp>
    </p:spTree>
    <p:extLst>
      <p:ext uri="{BB962C8B-B14F-4D97-AF65-F5344CB8AC3E}">
        <p14:creationId xmlns:p14="http://schemas.microsoft.com/office/powerpoint/2010/main" val="2171211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A26392-A3CC-B860-FC65-2309FBD3E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623E358-7966-A52D-939F-ECFE65510A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42875"/>
            <a:ext cx="8872536" cy="6586538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And because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“God”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is the subject of 					this long sentence that starts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4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it 					is made clear that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is He who has 					made us alive, not us by anything 					we can do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how did God make us alive?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“… together with Christ…”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phrase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“together with”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speaks of our identification with Christ’s death, burial and resurrection.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34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803069-2C7B-3FD2-AD90-0ED6FF49F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4DB59F2-1EB6-C54D-A9DB-8841E53079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42875"/>
            <a:ext cx="8872536" cy="6586538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We see this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6:3-4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By adding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“(by grace you have been saved)”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Paul reminds all his readers that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did all this in Christ only by grace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He elaborates on this further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8-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	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 is no room for boasting, only 						for humbling and thanksgiving!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 Paul continues describing this identification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6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56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019333-9C4A-6707-CA1D-BEA00766A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6412F9-CDD1-2CA7-D482-9C7DD0F93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42875"/>
            <a:ext cx="8872536" cy="6586538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 eyes of God, we are no 						longer spiritually dead in our 					“trespasses and sins”; we are now 					alive, having been forgiven of 						these through Christ!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are also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“seated… with Him in the heavenly places in Christ Jesus.”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This is a description of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spiritual 					position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in Christ, that of being 					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“seated… with Him,”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which is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							position of rest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 resting from 						works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479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F8AB15-23CE-C04C-03FB-6A0962EFA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04036DF-1BFD-DBC1-A92D-8245FC0229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42874"/>
            <a:ext cx="8872536" cy="6715125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Practically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experientially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						we are still in the flesh here in the 						world;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positionally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spiritually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						we are with Christ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“in the heavenly 						places”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from where comes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“every 						spiritual blessing”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(Eph 1:3) that </a:t>
            </a:r>
            <a:r>
              <a:rPr lang="el-GR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Christ has blessed us with.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are spiritually positioned in 						heaven in the presence of Christ 						and the Father!</a:t>
            </a:r>
          </a:p>
          <a:p>
            <a:pPr algn="l">
              <a:tabLst>
                <a:tab pos="574675" algn="l"/>
                <a:tab pos="971550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only thing that we wait for is the 		fulfillment of being there finally in 			body (glorified!) as well.</a:t>
            </a:r>
          </a:p>
        </p:txBody>
      </p:sp>
    </p:spTree>
    <p:extLst>
      <p:ext uri="{BB962C8B-B14F-4D97-AF65-F5344CB8AC3E}">
        <p14:creationId xmlns:p14="http://schemas.microsoft.com/office/powerpoint/2010/main" val="279920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6C2CCC-EE55-D8A4-ABB8-AB50FE585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82CFAD3-FC26-FA05-D476-8169EE4550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89" y="142875"/>
            <a:ext cx="8872536" cy="6595856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5-6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Paul again used the past tense –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“made… alive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 (v. 5),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“raised… up,” “seated….”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(v. 6).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This tells us that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these works of 						Christ in us have already been 							completed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even as we still are 							awaiting the perfect fulfillment and 							experience of these things.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In other words,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is a done deal!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Eph 2:7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we see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what He saved us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(the eternal purpose).</a:t>
            </a:r>
          </a:p>
        </p:txBody>
      </p:sp>
    </p:spTree>
    <p:extLst>
      <p:ext uri="{BB962C8B-B14F-4D97-AF65-F5344CB8AC3E}">
        <p14:creationId xmlns:p14="http://schemas.microsoft.com/office/powerpoint/2010/main" val="97948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2138</TotalTime>
  <Words>1243</Words>
  <Application>Microsoft Macintosh PowerPoint</Application>
  <PresentationFormat>On-screen Show (4:3)</PresentationFormat>
  <Paragraphs>52</Paragraphs>
  <Slides>14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Aptos</vt:lpstr>
      <vt:lpstr>Aptos Display</vt:lpstr>
      <vt:lpstr>Arial</vt:lpstr>
      <vt:lpstr>Arial Rounded MT Bold</vt:lpstr>
      <vt:lpstr>Wingdings</vt:lpstr>
      <vt:lpstr>Office Theme</vt:lpstr>
      <vt:lpstr>RAISED UP WITH CHRIST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Casas</dc:creator>
  <cp:lastModifiedBy>Robert Casas</cp:lastModifiedBy>
  <cp:revision>17</cp:revision>
  <dcterms:created xsi:type="dcterms:W3CDTF">2026-03-25T20:31:20Z</dcterms:created>
  <dcterms:modified xsi:type="dcterms:W3CDTF">2026-04-04T15:56:33Z</dcterms:modified>
</cp:coreProperties>
</file>