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31"/>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3879"/>
    <p:restoredTop sz="94552"/>
  </p:normalViewPr>
  <p:slideViewPr>
    <p:cSldViewPr snapToGrid="0">
      <p:cViewPr varScale="1">
        <p:scale>
          <a:sx n="105" d="100"/>
          <a:sy n="105" d="100"/>
        </p:scale>
        <p:origin x="544" y="18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D013E03-B276-FE45-9C31-B32FED1EF599}" type="datetimeFigureOut">
              <a:rPr lang="en-US" smtClean="0"/>
              <a:t>8/24/24</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8E44DDD-8E67-B542-BB91-82963DF87968}" type="slidenum">
              <a:rPr lang="en-US" smtClean="0"/>
              <a:t>‹#›</a:t>
            </a:fld>
            <a:endParaRPr lang="en-US"/>
          </a:p>
        </p:txBody>
      </p:sp>
    </p:spTree>
    <p:extLst>
      <p:ext uri="{BB962C8B-B14F-4D97-AF65-F5344CB8AC3E}">
        <p14:creationId xmlns:p14="http://schemas.microsoft.com/office/powerpoint/2010/main" val="107008746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D8E44DDD-8E67-B542-BB91-82963DF87968}" type="slidenum">
              <a:rPr lang="en-US" smtClean="0"/>
              <a:t>14</a:t>
            </a:fld>
            <a:endParaRPr lang="en-US"/>
          </a:p>
        </p:txBody>
      </p:sp>
    </p:spTree>
    <p:extLst>
      <p:ext uri="{BB962C8B-B14F-4D97-AF65-F5344CB8AC3E}">
        <p14:creationId xmlns:p14="http://schemas.microsoft.com/office/powerpoint/2010/main" val="219574429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D8E44DDD-8E67-B542-BB91-82963DF87968}" type="slidenum">
              <a:rPr lang="en-US" smtClean="0"/>
              <a:t>23</a:t>
            </a:fld>
            <a:endParaRPr lang="en-US"/>
          </a:p>
        </p:txBody>
      </p:sp>
    </p:spTree>
    <p:extLst>
      <p:ext uri="{BB962C8B-B14F-4D97-AF65-F5344CB8AC3E}">
        <p14:creationId xmlns:p14="http://schemas.microsoft.com/office/powerpoint/2010/main" val="8765119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D8E44DDD-8E67-B542-BB91-82963DF87968}" type="slidenum">
              <a:rPr lang="en-US" smtClean="0"/>
              <a:t>24</a:t>
            </a:fld>
            <a:endParaRPr lang="en-US"/>
          </a:p>
        </p:txBody>
      </p:sp>
    </p:spTree>
    <p:extLst>
      <p:ext uri="{BB962C8B-B14F-4D97-AF65-F5344CB8AC3E}">
        <p14:creationId xmlns:p14="http://schemas.microsoft.com/office/powerpoint/2010/main" val="170412688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D8E44DDD-8E67-B542-BB91-82963DF87968}" type="slidenum">
              <a:rPr lang="en-US" smtClean="0"/>
              <a:t>25</a:t>
            </a:fld>
            <a:endParaRPr lang="en-US"/>
          </a:p>
        </p:txBody>
      </p:sp>
    </p:spTree>
    <p:extLst>
      <p:ext uri="{BB962C8B-B14F-4D97-AF65-F5344CB8AC3E}">
        <p14:creationId xmlns:p14="http://schemas.microsoft.com/office/powerpoint/2010/main" val="350853285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D8E44DDD-8E67-B542-BB91-82963DF87968}" type="slidenum">
              <a:rPr lang="en-US" smtClean="0"/>
              <a:t>26</a:t>
            </a:fld>
            <a:endParaRPr lang="en-US"/>
          </a:p>
        </p:txBody>
      </p:sp>
    </p:spTree>
    <p:extLst>
      <p:ext uri="{BB962C8B-B14F-4D97-AF65-F5344CB8AC3E}">
        <p14:creationId xmlns:p14="http://schemas.microsoft.com/office/powerpoint/2010/main" val="17553698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D8E44DDD-8E67-B542-BB91-82963DF87968}" type="slidenum">
              <a:rPr lang="en-US" smtClean="0"/>
              <a:t>27</a:t>
            </a:fld>
            <a:endParaRPr lang="en-US"/>
          </a:p>
        </p:txBody>
      </p:sp>
    </p:spTree>
    <p:extLst>
      <p:ext uri="{BB962C8B-B14F-4D97-AF65-F5344CB8AC3E}">
        <p14:creationId xmlns:p14="http://schemas.microsoft.com/office/powerpoint/2010/main" val="328801290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D8E44DDD-8E67-B542-BB91-82963DF87968}" type="slidenum">
              <a:rPr lang="en-US" smtClean="0"/>
              <a:t>28</a:t>
            </a:fld>
            <a:endParaRPr lang="en-US"/>
          </a:p>
        </p:txBody>
      </p:sp>
    </p:spTree>
    <p:extLst>
      <p:ext uri="{BB962C8B-B14F-4D97-AF65-F5344CB8AC3E}">
        <p14:creationId xmlns:p14="http://schemas.microsoft.com/office/powerpoint/2010/main" val="380974698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D8E44DDD-8E67-B542-BB91-82963DF87968}" type="slidenum">
              <a:rPr lang="en-US" smtClean="0"/>
              <a:t>29</a:t>
            </a:fld>
            <a:endParaRPr lang="en-US"/>
          </a:p>
        </p:txBody>
      </p:sp>
    </p:spTree>
    <p:extLst>
      <p:ext uri="{BB962C8B-B14F-4D97-AF65-F5344CB8AC3E}">
        <p14:creationId xmlns:p14="http://schemas.microsoft.com/office/powerpoint/2010/main" val="78705394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D8E44DDD-8E67-B542-BB91-82963DF87968}" type="slidenum">
              <a:rPr lang="en-US" smtClean="0"/>
              <a:t>15</a:t>
            </a:fld>
            <a:endParaRPr lang="en-US"/>
          </a:p>
        </p:txBody>
      </p:sp>
    </p:spTree>
    <p:extLst>
      <p:ext uri="{BB962C8B-B14F-4D97-AF65-F5344CB8AC3E}">
        <p14:creationId xmlns:p14="http://schemas.microsoft.com/office/powerpoint/2010/main" val="15865893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D8E44DDD-8E67-B542-BB91-82963DF87968}" type="slidenum">
              <a:rPr lang="en-US" smtClean="0"/>
              <a:t>16</a:t>
            </a:fld>
            <a:endParaRPr lang="en-US"/>
          </a:p>
        </p:txBody>
      </p:sp>
    </p:spTree>
    <p:extLst>
      <p:ext uri="{BB962C8B-B14F-4D97-AF65-F5344CB8AC3E}">
        <p14:creationId xmlns:p14="http://schemas.microsoft.com/office/powerpoint/2010/main" val="68095813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D8E44DDD-8E67-B542-BB91-82963DF87968}" type="slidenum">
              <a:rPr lang="en-US" smtClean="0"/>
              <a:t>17</a:t>
            </a:fld>
            <a:endParaRPr lang="en-US"/>
          </a:p>
        </p:txBody>
      </p:sp>
    </p:spTree>
    <p:extLst>
      <p:ext uri="{BB962C8B-B14F-4D97-AF65-F5344CB8AC3E}">
        <p14:creationId xmlns:p14="http://schemas.microsoft.com/office/powerpoint/2010/main" val="184855803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D8E44DDD-8E67-B542-BB91-82963DF87968}" type="slidenum">
              <a:rPr lang="en-US" smtClean="0"/>
              <a:t>18</a:t>
            </a:fld>
            <a:endParaRPr lang="en-US"/>
          </a:p>
        </p:txBody>
      </p:sp>
    </p:spTree>
    <p:extLst>
      <p:ext uri="{BB962C8B-B14F-4D97-AF65-F5344CB8AC3E}">
        <p14:creationId xmlns:p14="http://schemas.microsoft.com/office/powerpoint/2010/main" val="250274632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D8E44DDD-8E67-B542-BB91-82963DF87968}" type="slidenum">
              <a:rPr lang="en-US" smtClean="0"/>
              <a:t>19</a:t>
            </a:fld>
            <a:endParaRPr lang="en-US"/>
          </a:p>
        </p:txBody>
      </p:sp>
    </p:spTree>
    <p:extLst>
      <p:ext uri="{BB962C8B-B14F-4D97-AF65-F5344CB8AC3E}">
        <p14:creationId xmlns:p14="http://schemas.microsoft.com/office/powerpoint/2010/main" val="159743822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D8E44DDD-8E67-B542-BB91-82963DF87968}" type="slidenum">
              <a:rPr lang="en-US" smtClean="0"/>
              <a:t>20</a:t>
            </a:fld>
            <a:endParaRPr lang="en-US"/>
          </a:p>
        </p:txBody>
      </p:sp>
    </p:spTree>
    <p:extLst>
      <p:ext uri="{BB962C8B-B14F-4D97-AF65-F5344CB8AC3E}">
        <p14:creationId xmlns:p14="http://schemas.microsoft.com/office/powerpoint/2010/main" val="339668002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D8E44DDD-8E67-B542-BB91-82963DF87968}" type="slidenum">
              <a:rPr lang="en-US" smtClean="0"/>
              <a:t>21</a:t>
            </a:fld>
            <a:endParaRPr lang="en-US"/>
          </a:p>
        </p:txBody>
      </p:sp>
    </p:spTree>
    <p:extLst>
      <p:ext uri="{BB962C8B-B14F-4D97-AF65-F5344CB8AC3E}">
        <p14:creationId xmlns:p14="http://schemas.microsoft.com/office/powerpoint/2010/main" val="89463193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D8E44DDD-8E67-B542-BB91-82963DF87968}" type="slidenum">
              <a:rPr lang="en-US" smtClean="0"/>
              <a:t>22</a:t>
            </a:fld>
            <a:endParaRPr lang="en-US"/>
          </a:p>
        </p:txBody>
      </p:sp>
    </p:spTree>
    <p:extLst>
      <p:ext uri="{BB962C8B-B14F-4D97-AF65-F5344CB8AC3E}">
        <p14:creationId xmlns:p14="http://schemas.microsoft.com/office/powerpoint/2010/main" val="41183693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419FC04D-AFDB-974C-9D6E-57DE6541EFA1}" type="datetimeFigureOut">
              <a:rPr lang="en-US" smtClean="0"/>
              <a:t>8/24/24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F9FB816-20E4-AD46-8DAA-012EDB699D1E}" type="slidenum">
              <a:rPr lang="en-US" smtClean="0"/>
              <a:t>‹#›</a:t>
            </a:fld>
            <a:endParaRPr lang="en-US"/>
          </a:p>
        </p:txBody>
      </p:sp>
    </p:spTree>
    <p:extLst>
      <p:ext uri="{BB962C8B-B14F-4D97-AF65-F5344CB8AC3E}">
        <p14:creationId xmlns:p14="http://schemas.microsoft.com/office/powerpoint/2010/main" val="218915498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19FC04D-AFDB-974C-9D6E-57DE6541EFA1}" type="datetimeFigureOut">
              <a:rPr lang="en-US" smtClean="0"/>
              <a:t>8/24/24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F9FB816-20E4-AD46-8DAA-012EDB699D1E}" type="slidenum">
              <a:rPr lang="en-US" smtClean="0"/>
              <a:t>‹#›</a:t>
            </a:fld>
            <a:endParaRPr lang="en-US"/>
          </a:p>
        </p:txBody>
      </p:sp>
    </p:spTree>
    <p:extLst>
      <p:ext uri="{BB962C8B-B14F-4D97-AF65-F5344CB8AC3E}">
        <p14:creationId xmlns:p14="http://schemas.microsoft.com/office/powerpoint/2010/main" val="367016539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19FC04D-AFDB-974C-9D6E-57DE6541EFA1}" type="datetimeFigureOut">
              <a:rPr lang="en-US" smtClean="0"/>
              <a:t>8/24/24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F9FB816-20E4-AD46-8DAA-012EDB699D1E}" type="slidenum">
              <a:rPr lang="en-US" smtClean="0"/>
              <a:t>‹#›</a:t>
            </a:fld>
            <a:endParaRPr lang="en-US"/>
          </a:p>
        </p:txBody>
      </p:sp>
    </p:spTree>
    <p:extLst>
      <p:ext uri="{BB962C8B-B14F-4D97-AF65-F5344CB8AC3E}">
        <p14:creationId xmlns:p14="http://schemas.microsoft.com/office/powerpoint/2010/main" val="231289515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19FC04D-AFDB-974C-9D6E-57DE6541EFA1}" type="datetimeFigureOut">
              <a:rPr lang="en-US" smtClean="0"/>
              <a:t>8/24/24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F9FB816-20E4-AD46-8DAA-012EDB699D1E}" type="slidenum">
              <a:rPr lang="en-US" smtClean="0"/>
              <a:t>‹#›</a:t>
            </a:fld>
            <a:endParaRPr lang="en-US"/>
          </a:p>
        </p:txBody>
      </p:sp>
    </p:spTree>
    <p:extLst>
      <p:ext uri="{BB962C8B-B14F-4D97-AF65-F5344CB8AC3E}">
        <p14:creationId xmlns:p14="http://schemas.microsoft.com/office/powerpoint/2010/main" val="81247235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19FC04D-AFDB-974C-9D6E-57DE6541EFA1}" type="datetimeFigureOut">
              <a:rPr lang="en-US" smtClean="0"/>
              <a:t>8/24/24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F9FB816-20E4-AD46-8DAA-012EDB699D1E}" type="slidenum">
              <a:rPr lang="en-US" smtClean="0"/>
              <a:t>‹#›</a:t>
            </a:fld>
            <a:endParaRPr lang="en-US"/>
          </a:p>
        </p:txBody>
      </p:sp>
    </p:spTree>
    <p:extLst>
      <p:ext uri="{BB962C8B-B14F-4D97-AF65-F5344CB8AC3E}">
        <p14:creationId xmlns:p14="http://schemas.microsoft.com/office/powerpoint/2010/main" val="12124118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419FC04D-AFDB-974C-9D6E-57DE6541EFA1}" type="datetimeFigureOut">
              <a:rPr lang="en-US" smtClean="0"/>
              <a:t>8/24/24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F9FB816-20E4-AD46-8DAA-012EDB699D1E}" type="slidenum">
              <a:rPr lang="en-US" smtClean="0"/>
              <a:t>‹#›</a:t>
            </a:fld>
            <a:endParaRPr lang="en-US"/>
          </a:p>
        </p:txBody>
      </p:sp>
    </p:spTree>
    <p:extLst>
      <p:ext uri="{BB962C8B-B14F-4D97-AF65-F5344CB8AC3E}">
        <p14:creationId xmlns:p14="http://schemas.microsoft.com/office/powerpoint/2010/main" val="279643644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419FC04D-AFDB-974C-9D6E-57DE6541EFA1}" type="datetimeFigureOut">
              <a:rPr lang="en-US" smtClean="0"/>
              <a:t>8/24/24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F9FB816-20E4-AD46-8DAA-012EDB699D1E}" type="slidenum">
              <a:rPr lang="en-US" smtClean="0"/>
              <a:t>‹#›</a:t>
            </a:fld>
            <a:endParaRPr lang="en-US"/>
          </a:p>
        </p:txBody>
      </p:sp>
    </p:spTree>
    <p:extLst>
      <p:ext uri="{BB962C8B-B14F-4D97-AF65-F5344CB8AC3E}">
        <p14:creationId xmlns:p14="http://schemas.microsoft.com/office/powerpoint/2010/main" val="274158792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419FC04D-AFDB-974C-9D6E-57DE6541EFA1}" type="datetimeFigureOut">
              <a:rPr lang="en-US" smtClean="0"/>
              <a:t>8/24/24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F9FB816-20E4-AD46-8DAA-012EDB699D1E}" type="slidenum">
              <a:rPr lang="en-US" smtClean="0"/>
              <a:t>‹#›</a:t>
            </a:fld>
            <a:endParaRPr lang="en-US"/>
          </a:p>
        </p:txBody>
      </p:sp>
    </p:spTree>
    <p:extLst>
      <p:ext uri="{BB962C8B-B14F-4D97-AF65-F5344CB8AC3E}">
        <p14:creationId xmlns:p14="http://schemas.microsoft.com/office/powerpoint/2010/main" val="307150813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19FC04D-AFDB-974C-9D6E-57DE6541EFA1}" type="datetimeFigureOut">
              <a:rPr lang="en-US" smtClean="0"/>
              <a:t>8/24/24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F9FB816-20E4-AD46-8DAA-012EDB699D1E}" type="slidenum">
              <a:rPr lang="en-US" smtClean="0"/>
              <a:t>‹#›</a:t>
            </a:fld>
            <a:endParaRPr lang="en-US"/>
          </a:p>
        </p:txBody>
      </p:sp>
    </p:spTree>
    <p:extLst>
      <p:ext uri="{BB962C8B-B14F-4D97-AF65-F5344CB8AC3E}">
        <p14:creationId xmlns:p14="http://schemas.microsoft.com/office/powerpoint/2010/main" val="387922988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419FC04D-AFDB-974C-9D6E-57DE6541EFA1}" type="datetimeFigureOut">
              <a:rPr lang="en-US" smtClean="0"/>
              <a:t>8/24/24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F9FB816-20E4-AD46-8DAA-012EDB699D1E}" type="slidenum">
              <a:rPr lang="en-US" smtClean="0"/>
              <a:t>‹#›</a:t>
            </a:fld>
            <a:endParaRPr lang="en-US"/>
          </a:p>
        </p:txBody>
      </p:sp>
    </p:spTree>
    <p:extLst>
      <p:ext uri="{BB962C8B-B14F-4D97-AF65-F5344CB8AC3E}">
        <p14:creationId xmlns:p14="http://schemas.microsoft.com/office/powerpoint/2010/main" val="112591461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419FC04D-AFDB-974C-9D6E-57DE6541EFA1}" type="datetimeFigureOut">
              <a:rPr lang="en-US" smtClean="0"/>
              <a:t>8/24/24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F9FB816-20E4-AD46-8DAA-012EDB699D1E}" type="slidenum">
              <a:rPr lang="en-US" smtClean="0"/>
              <a:t>‹#›</a:t>
            </a:fld>
            <a:endParaRPr lang="en-US"/>
          </a:p>
        </p:txBody>
      </p:sp>
    </p:spTree>
    <p:extLst>
      <p:ext uri="{BB962C8B-B14F-4D97-AF65-F5344CB8AC3E}">
        <p14:creationId xmlns:p14="http://schemas.microsoft.com/office/powerpoint/2010/main" val="394130817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419FC04D-AFDB-974C-9D6E-57DE6541EFA1}" type="datetimeFigureOut">
              <a:rPr lang="en-US" smtClean="0"/>
              <a:t>8/24/24</a:t>
            </a:fld>
            <a:endParaRPr 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1F9FB816-20E4-AD46-8DAA-012EDB699D1E}" type="slidenum">
              <a:rPr lang="en-US" smtClean="0"/>
              <a:t>‹#›</a:t>
            </a:fld>
            <a:endParaRPr lang="en-US"/>
          </a:p>
        </p:txBody>
      </p:sp>
    </p:spTree>
    <p:extLst>
      <p:ext uri="{BB962C8B-B14F-4D97-AF65-F5344CB8AC3E}">
        <p14:creationId xmlns:p14="http://schemas.microsoft.com/office/powerpoint/2010/main" val="348165023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AF77EBB9-30CA-2889-EF21-61EF20C0E175}"/>
              </a:ext>
            </a:extLst>
          </p:cNvPr>
          <p:cNvSpPr>
            <a:spLocks noGrp="1"/>
          </p:cNvSpPr>
          <p:nvPr>
            <p:ph type="subTitle" idx="1"/>
          </p:nvPr>
        </p:nvSpPr>
        <p:spPr>
          <a:xfrm>
            <a:off x="80683" y="71717"/>
            <a:ext cx="9000564" cy="6696635"/>
          </a:xfrm>
        </p:spPr>
        <p:txBody>
          <a:bodyPr>
            <a:normAutofit/>
          </a:bodyPr>
          <a:lstStyle/>
          <a:p>
            <a:pPr algn="l">
              <a:lnSpc>
                <a:spcPct val="100000"/>
              </a:lnSpc>
              <a:tabLst>
                <a:tab pos="484188" algn="l"/>
                <a:tab pos="576263" algn="l"/>
                <a:tab pos="841375" algn="l"/>
                <a:tab pos="881063" algn="l"/>
                <a:tab pos="969963" algn="l"/>
                <a:tab pos="1019175" algn="l"/>
                <a:tab pos="1154113" algn="l"/>
                <a:tab pos="1508125" algn="l"/>
                <a:tab pos="1820863" algn="l"/>
              </a:tabLst>
            </a:pPr>
            <a:r>
              <a:rPr lang="en-US" sz="3600" b="1" u="sng" dirty="0">
                <a:solidFill>
                  <a:schemeClr val="bg1"/>
                </a:solidFill>
                <a:effectLst>
                  <a:outerShdw blurRad="50800" dist="38100" dir="2700000" algn="tl" rotWithShape="0">
                    <a:prstClr val="black">
                      <a:alpha val="40000"/>
                    </a:prstClr>
                  </a:outerShdw>
                </a:effectLst>
                <a:latin typeface="Arial" panose="020B0604020202020204" pitchFamily="34" charset="0"/>
                <a:ea typeface="Aptos" panose="020B0004020202020204" pitchFamily="34" charset="0"/>
                <a:cs typeface="Arial" panose="020B0604020202020204" pitchFamily="34" charset="0"/>
              </a:rPr>
              <a:t>RECOVERING OUR SENSE OF AWE OF GOD IN OUR SERVICE TO HIM THROUGH COMMUNION WITH HIM </a:t>
            </a:r>
            <a:endParaRPr lang="en-PH" sz="3600" b="1" u="sng" dirty="0">
              <a:solidFill>
                <a:schemeClr val="bg1"/>
              </a:solidFill>
              <a:effectLst>
                <a:outerShdw blurRad="50800" dist="38100" dir="2700000" algn="tl" rotWithShape="0">
                  <a:prstClr val="black">
                    <a:alpha val="40000"/>
                  </a:prstClr>
                </a:outerShdw>
              </a:effectLst>
              <a:latin typeface="Arial" panose="020B0604020202020204" pitchFamily="34" charset="0"/>
              <a:ea typeface="Aptos" panose="020B0004020202020204" pitchFamily="34" charset="0"/>
              <a:cs typeface="Arial" panose="020B0604020202020204" pitchFamily="34" charset="0"/>
            </a:endParaRPr>
          </a:p>
          <a:p>
            <a:pPr algn="l"/>
            <a:r>
              <a:rPr lang="en-US" sz="3600" u="sng" kern="100" dirty="0">
                <a:solidFill>
                  <a:schemeClr val="bg1"/>
                </a:solidFill>
                <a:effectLst>
                  <a:outerShdw blurRad="50800" dist="38100" dir="2700000" algn="tl" rotWithShape="0">
                    <a:prstClr val="black">
                      <a:alpha val="40000"/>
                    </a:prstClr>
                  </a:outerShdw>
                </a:effectLst>
                <a:latin typeface="Arial" panose="020B0604020202020204" pitchFamily="34" charset="0"/>
                <a:ea typeface="Aptos" panose="020B0004020202020204" pitchFamily="34" charset="0"/>
                <a:cs typeface="Arial" panose="020B0604020202020204" pitchFamily="34" charset="0"/>
              </a:rPr>
              <a:t>INTRO</a:t>
            </a:r>
            <a:endParaRPr lang="en-PH" sz="3600" kern="100" dirty="0">
              <a:solidFill>
                <a:schemeClr val="bg1"/>
              </a:solidFill>
              <a:effectLst>
                <a:outerShdw blurRad="50800" dist="38100" dir="2700000" algn="tl" rotWithShape="0">
                  <a:prstClr val="black">
                    <a:alpha val="40000"/>
                  </a:prstClr>
                </a:outerShdw>
              </a:effectLst>
              <a:latin typeface="Arial" panose="020B0604020202020204" pitchFamily="34" charset="0"/>
              <a:ea typeface="Aptos" panose="020B0004020202020204" pitchFamily="34" charset="0"/>
              <a:cs typeface="Arial" panose="020B0604020202020204" pitchFamily="34" charset="0"/>
            </a:endParaRPr>
          </a:p>
          <a:p>
            <a:pPr marL="342900" lvl="0" indent="-342900" algn="l">
              <a:buFont typeface="Wingdings" pitchFamily="2" charset="2"/>
              <a:buChar char=""/>
            </a:pPr>
            <a:r>
              <a:rPr lang="en-US" sz="3600" kern="100" dirty="0">
                <a:solidFill>
                  <a:schemeClr val="bg1"/>
                </a:solidFill>
                <a:effectLst>
                  <a:outerShdw blurRad="50800" dist="38100" dir="2700000" algn="tl" rotWithShape="0">
                    <a:prstClr val="black">
                      <a:alpha val="40000"/>
                    </a:prstClr>
                  </a:outerShdw>
                </a:effectLst>
                <a:latin typeface="Arial" panose="020B0604020202020204" pitchFamily="34" charset="0"/>
                <a:ea typeface="Aptos" panose="020B0004020202020204" pitchFamily="34" charset="0"/>
                <a:cs typeface="Arial" panose="020B0604020202020204" pitchFamily="34" charset="0"/>
              </a:rPr>
              <a:t>There is a grave </a:t>
            </a:r>
            <a:r>
              <a:rPr lang="en-US" sz="3600" u="sng" kern="100" dirty="0">
                <a:solidFill>
                  <a:schemeClr val="bg1"/>
                </a:solidFill>
                <a:effectLst>
                  <a:outerShdw blurRad="50800" dist="38100" dir="2700000" algn="tl" rotWithShape="0">
                    <a:prstClr val="black">
                      <a:alpha val="40000"/>
                    </a:prstClr>
                  </a:outerShdw>
                </a:effectLst>
                <a:latin typeface="Arial" panose="020B0604020202020204" pitchFamily="34" charset="0"/>
                <a:ea typeface="Aptos" panose="020B0004020202020204" pitchFamily="34" charset="0"/>
                <a:cs typeface="Arial" panose="020B0604020202020204" pitchFamily="34" charset="0"/>
              </a:rPr>
              <a:t>danger</a:t>
            </a:r>
            <a:r>
              <a:rPr lang="en-US" sz="3600" kern="100" dirty="0">
                <a:solidFill>
                  <a:schemeClr val="bg1"/>
                </a:solidFill>
                <a:effectLst>
                  <a:outerShdw blurRad="50800" dist="38100" dir="2700000" algn="tl" rotWithShape="0">
                    <a:prstClr val="black">
                      <a:alpha val="40000"/>
                    </a:prstClr>
                  </a:outerShdw>
                </a:effectLst>
                <a:latin typeface="Arial" panose="020B0604020202020204" pitchFamily="34" charset="0"/>
                <a:ea typeface="Aptos" panose="020B0004020202020204" pitchFamily="34" charset="0"/>
                <a:cs typeface="Arial" panose="020B0604020202020204" pitchFamily="34" charset="0"/>
              </a:rPr>
              <a:t> in becoming so used to doing what we are doing for the Lord through our ministries – the </a:t>
            </a:r>
            <a:r>
              <a:rPr lang="en-US" sz="3600" u="sng" kern="100" dirty="0">
                <a:solidFill>
                  <a:schemeClr val="bg1"/>
                </a:solidFill>
                <a:effectLst>
                  <a:outerShdw blurRad="50800" dist="38100" dir="2700000" algn="tl" rotWithShape="0">
                    <a:prstClr val="black">
                      <a:alpha val="40000"/>
                    </a:prstClr>
                  </a:outerShdw>
                </a:effectLst>
                <a:latin typeface="Arial" panose="020B0604020202020204" pitchFamily="34" charset="0"/>
                <a:ea typeface="Aptos" panose="020B0004020202020204" pitchFamily="34" charset="0"/>
                <a:cs typeface="Arial" panose="020B0604020202020204" pitchFamily="34" charset="0"/>
              </a:rPr>
              <a:t>routine</a:t>
            </a:r>
            <a:r>
              <a:rPr lang="en-US" sz="3600" kern="100" dirty="0">
                <a:solidFill>
                  <a:schemeClr val="bg1"/>
                </a:solidFill>
                <a:effectLst>
                  <a:outerShdw blurRad="50800" dist="38100" dir="2700000" algn="tl" rotWithShape="0">
                    <a:prstClr val="black">
                      <a:alpha val="40000"/>
                    </a:prstClr>
                  </a:outerShdw>
                </a:effectLst>
                <a:latin typeface="Arial" panose="020B0604020202020204" pitchFamily="34" charset="0"/>
                <a:ea typeface="Aptos" panose="020B0004020202020204" pitchFamily="34" charset="0"/>
                <a:cs typeface="Arial" panose="020B0604020202020204" pitchFamily="34" charset="0"/>
              </a:rPr>
              <a:t> of ministry that we perform every week of every month, ministry that we have been doing for years.</a:t>
            </a:r>
            <a:endParaRPr lang="en-PH" sz="3600" kern="100" dirty="0">
              <a:solidFill>
                <a:schemeClr val="bg1"/>
              </a:solidFill>
              <a:effectLst>
                <a:outerShdw blurRad="50800" dist="38100" dir="2700000" algn="tl" rotWithShape="0">
                  <a:prstClr val="black">
                    <a:alpha val="40000"/>
                  </a:prstClr>
                </a:outerShdw>
              </a:effectLst>
              <a:latin typeface="Arial" panose="020B0604020202020204" pitchFamily="34" charset="0"/>
              <a:ea typeface="Aptos" panose="020B0004020202020204" pitchFamily="34" charset="0"/>
              <a:cs typeface="Arial" panose="020B0604020202020204" pitchFamily="34" charset="0"/>
            </a:endParaRPr>
          </a:p>
          <a:p>
            <a:pPr marL="457200" algn="l"/>
            <a:r>
              <a:rPr lang="en-US" sz="3600" kern="100" dirty="0">
                <a:solidFill>
                  <a:schemeClr val="bg1"/>
                </a:solidFill>
                <a:effectLst>
                  <a:outerShdw blurRad="50800" dist="38100" dir="2700000" algn="tl" rotWithShape="0">
                    <a:prstClr val="black">
                      <a:alpha val="40000"/>
                    </a:prstClr>
                  </a:outerShdw>
                </a:effectLst>
                <a:latin typeface="Arial" panose="020B0604020202020204" pitchFamily="34" charset="0"/>
                <a:ea typeface="Aptos" panose="020B0004020202020204" pitchFamily="34" charset="0"/>
                <a:cs typeface="Arial" panose="020B0604020202020204" pitchFamily="34" charset="0"/>
              </a:rPr>
              <a:t>~ It is the danger of </a:t>
            </a:r>
            <a:r>
              <a:rPr lang="en-US" sz="3600" b="1" i="1" u="sng" kern="100" dirty="0">
                <a:solidFill>
                  <a:schemeClr val="bg1"/>
                </a:solidFill>
                <a:effectLst>
                  <a:outerShdw blurRad="50800" dist="38100" dir="2700000" algn="tl" rotWithShape="0">
                    <a:prstClr val="black">
                      <a:alpha val="40000"/>
                    </a:prstClr>
                  </a:outerShdw>
                </a:effectLst>
                <a:latin typeface="Arial" panose="020B0604020202020204" pitchFamily="34" charset="0"/>
                <a:ea typeface="Aptos" panose="020B0004020202020204" pitchFamily="34" charset="0"/>
                <a:cs typeface="Arial" panose="020B0604020202020204" pitchFamily="34" charset="0"/>
              </a:rPr>
              <a:t>familiarity</a:t>
            </a:r>
            <a:r>
              <a:rPr lang="en-US" sz="3600" kern="100" dirty="0">
                <a:solidFill>
                  <a:schemeClr val="bg1"/>
                </a:solidFill>
                <a:effectLst>
                  <a:outerShdw blurRad="50800" dist="38100" dir="2700000" algn="tl" rotWithShape="0">
                    <a:prstClr val="black">
                      <a:alpha val="40000"/>
                    </a:prstClr>
                  </a:outerShdw>
                </a:effectLst>
                <a:latin typeface="Arial" panose="020B0604020202020204" pitchFamily="34" charset="0"/>
                <a:ea typeface="Aptos" panose="020B0004020202020204" pitchFamily="34" charset="0"/>
                <a:cs typeface="Arial" panose="020B0604020202020204" pitchFamily="34" charset="0"/>
              </a:rPr>
              <a:t>.</a:t>
            </a:r>
            <a:endParaRPr lang="en-PH" sz="3600" kern="100" dirty="0">
              <a:solidFill>
                <a:schemeClr val="bg1"/>
              </a:solidFill>
              <a:effectLst>
                <a:outerShdw blurRad="50800" dist="38100" dir="2700000" algn="tl" rotWithShape="0">
                  <a:prstClr val="black">
                    <a:alpha val="40000"/>
                  </a:prstClr>
                </a:outerShdw>
              </a:effectLst>
              <a:latin typeface="Arial" panose="020B0604020202020204" pitchFamily="34" charset="0"/>
              <a:ea typeface="Aptos" panose="020B0004020202020204" pitchFamily="34" charset="0"/>
              <a:cs typeface="Arial" panose="020B0604020202020204" pitchFamily="34" charset="0"/>
            </a:endParaRPr>
          </a:p>
        </p:txBody>
      </p:sp>
    </p:spTree>
    <p:extLst>
      <p:ext uri="{BB962C8B-B14F-4D97-AF65-F5344CB8AC3E}">
        <p14:creationId xmlns:p14="http://schemas.microsoft.com/office/powerpoint/2010/main" val="31761126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500" fill="hold"/>
                                        <p:tgtEl>
                                          <p:spTgt spid="3">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3">
                                            <p:txEl>
                                              <p:pRg st="0" end="0"/>
                                            </p:txEl>
                                          </p:spTgt>
                                        </p:tgtEl>
                                        <p:attrNameLst>
                                          <p:attrName>ppt_h</p:attrName>
                                        </p:attrNameLst>
                                      </p:cBhvr>
                                      <p:tavLst>
                                        <p:tav tm="0">
                                          <p:val>
                                            <p:fltVal val="0"/>
                                          </p:val>
                                        </p:tav>
                                        <p:tav tm="100000">
                                          <p:val>
                                            <p:strVal val="#ppt_h"/>
                                          </p:val>
                                        </p:tav>
                                      </p:tavLst>
                                    </p:anim>
                                    <p:animEffect transition="in" filter="fade">
                                      <p:cBhvr>
                                        <p:cTn id="9" dur="500"/>
                                        <p:tgtEl>
                                          <p:spTgt spid="3">
                                            <p:txEl>
                                              <p:pRg st="0" end="0"/>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 calcmode="lin" valueType="num">
                                      <p:cBhvr>
                                        <p:cTn id="14" dur="500" fill="hold"/>
                                        <p:tgtEl>
                                          <p:spTgt spid="3">
                                            <p:txEl>
                                              <p:pRg st="1" end="1"/>
                                            </p:txEl>
                                          </p:spTgt>
                                        </p:tgtEl>
                                        <p:attrNameLst>
                                          <p:attrName>ppt_w</p:attrName>
                                        </p:attrNameLst>
                                      </p:cBhvr>
                                      <p:tavLst>
                                        <p:tav tm="0">
                                          <p:val>
                                            <p:fltVal val="0"/>
                                          </p:val>
                                        </p:tav>
                                        <p:tav tm="100000">
                                          <p:val>
                                            <p:strVal val="#ppt_w"/>
                                          </p:val>
                                        </p:tav>
                                      </p:tavLst>
                                    </p:anim>
                                    <p:anim calcmode="lin" valueType="num">
                                      <p:cBhvr>
                                        <p:cTn id="15" dur="500" fill="hold"/>
                                        <p:tgtEl>
                                          <p:spTgt spid="3">
                                            <p:txEl>
                                              <p:pRg st="1" end="1"/>
                                            </p:txEl>
                                          </p:spTgt>
                                        </p:tgtEl>
                                        <p:attrNameLst>
                                          <p:attrName>ppt_h</p:attrName>
                                        </p:attrNameLst>
                                      </p:cBhvr>
                                      <p:tavLst>
                                        <p:tav tm="0">
                                          <p:val>
                                            <p:fltVal val="0"/>
                                          </p:val>
                                        </p:tav>
                                        <p:tav tm="100000">
                                          <p:val>
                                            <p:strVal val="#ppt_h"/>
                                          </p:val>
                                        </p:tav>
                                      </p:tavLst>
                                    </p:anim>
                                    <p:animEffect transition="in" filter="fade">
                                      <p:cBhvr>
                                        <p:cTn id="16" dur="500"/>
                                        <p:tgtEl>
                                          <p:spTgt spid="3">
                                            <p:txEl>
                                              <p:pRg st="1" end="1"/>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53" presetClass="entr" presetSubtype="16" fill="hold"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 calcmode="lin" valueType="num">
                                      <p:cBhvr>
                                        <p:cTn id="21" dur="500" fill="hold"/>
                                        <p:tgtEl>
                                          <p:spTgt spid="3">
                                            <p:txEl>
                                              <p:pRg st="2" end="2"/>
                                            </p:txEl>
                                          </p:spTgt>
                                        </p:tgtEl>
                                        <p:attrNameLst>
                                          <p:attrName>ppt_w</p:attrName>
                                        </p:attrNameLst>
                                      </p:cBhvr>
                                      <p:tavLst>
                                        <p:tav tm="0">
                                          <p:val>
                                            <p:fltVal val="0"/>
                                          </p:val>
                                        </p:tav>
                                        <p:tav tm="100000">
                                          <p:val>
                                            <p:strVal val="#ppt_w"/>
                                          </p:val>
                                        </p:tav>
                                      </p:tavLst>
                                    </p:anim>
                                    <p:anim calcmode="lin" valueType="num">
                                      <p:cBhvr>
                                        <p:cTn id="22" dur="500" fill="hold"/>
                                        <p:tgtEl>
                                          <p:spTgt spid="3">
                                            <p:txEl>
                                              <p:pRg st="2" end="2"/>
                                            </p:txEl>
                                          </p:spTgt>
                                        </p:tgtEl>
                                        <p:attrNameLst>
                                          <p:attrName>ppt_h</p:attrName>
                                        </p:attrNameLst>
                                      </p:cBhvr>
                                      <p:tavLst>
                                        <p:tav tm="0">
                                          <p:val>
                                            <p:fltVal val="0"/>
                                          </p:val>
                                        </p:tav>
                                        <p:tav tm="100000">
                                          <p:val>
                                            <p:strVal val="#ppt_h"/>
                                          </p:val>
                                        </p:tav>
                                      </p:tavLst>
                                    </p:anim>
                                    <p:animEffect transition="in" filter="fade">
                                      <p:cBhvr>
                                        <p:cTn id="23" dur="500"/>
                                        <p:tgtEl>
                                          <p:spTgt spid="3">
                                            <p:txEl>
                                              <p:pRg st="2" end="2"/>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53" presetClass="entr" presetSubtype="16" fill="hold"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 calcmode="lin" valueType="num">
                                      <p:cBhvr>
                                        <p:cTn id="28" dur="500" fill="hold"/>
                                        <p:tgtEl>
                                          <p:spTgt spid="3">
                                            <p:txEl>
                                              <p:pRg st="3" end="3"/>
                                            </p:txEl>
                                          </p:spTgt>
                                        </p:tgtEl>
                                        <p:attrNameLst>
                                          <p:attrName>ppt_w</p:attrName>
                                        </p:attrNameLst>
                                      </p:cBhvr>
                                      <p:tavLst>
                                        <p:tav tm="0">
                                          <p:val>
                                            <p:fltVal val="0"/>
                                          </p:val>
                                        </p:tav>
                                        <p:tav tm="100000">
                                          <p:val>
                                            <p:strVal val="#ppt_w"/>
                                          </p:val>
                                        </p:tav>
                                      </p:tavLst>
                                    </p:anim>
                                    <p:anim calcmode="lin" valueType="num">
                                      <p:cBhvr>
                                        <p:cTn id="29" dur="500" fill="hold"/>
                                        <p:tgtEl>
                                          <p:spTgt spid="3">
                                            <p:txEl>
                                              <p:pRg st="3" end="3"/>
                                            </p:txEl>
                                          </p:spTgt>
                                        </p:tgtEl>
                                        <p:attrNameLst>
                                          <p:attrName>ppt_h</p:attrName>
                                        </p:attrNameLst>
                                      </p:cBhvr>
                                      <p:tavLst>
                                        <p:tav tm="0">
                                          <p:val>
                                            <p:fltVal val="0"/>
                                          </p:val>
                                        </p:tav>
                                        <p:tav tm="100000">
                                          <p:val>
                                            <p:strVal val="#ppt_h"/>
                                          </p:val>
                                        </p:tav>
                                      </p:tavLst>
                                    </p:anim>
                                    <p:animEffect transition="in" filter="fade">
                                      <p:cBhvr>
                                        <p:cTn id="30"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AF77EBB9-30CA-2889-EF21-61EF20C0E175}"/>
              </a:ext>
            </a:extLst>
          </p:cNvPr>
          <p:cNvSpPr>
            <a:spLocks noGrp="1"/>
          </p:cNvSpPr>
          <p:nvPr>
            <p:ph type="subTitle" idx="1"/>
          </p:nvPr>
        </p:nvSpPr>
        <p:spPr>
          <a:xfrm>
            <a:off x="80683" y="71717"/>
            <a:ext cx="9000564" cy="6696635"/>
          </a:xfrm>
        </p:spPr>
        <p:txBody>
          <a:bodyPr>
            <a:normAutofit/>
          </a:bodyPr>
          <a:lstStyle/>
          <a:p>
            <a:pPr algn="l">
              <a:lnSpc>
                <a:spcPct val="100000"/>
              </a:lnSpc>
              <a:tabLst>
                <a:tab pos="484188" algn="l"/>
                <a:tab pos="576263" algn="l"/>
                <a:tab pos="841375" algn="l"/>
                <a:tab pos="881063" algn="l"/>
                <a:tab pos="969963" algn="l"/>
                <a:tab pos="1019175" algn="l"/>
                <a:tab pos="1154113" algn="l"/>
                <a:tab pos="1508125" algn="l"/>
                <a:tab pos="1820863" algn="l"/>
              </a:tabLst>
            </a:pPr>
            <a:r>
              <a:rPr lang="en-US"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John wrote to convince his readers of 					Jesus’ true identity as the incarnate 					</a:t>
            </a:r>
            <a:r>
              <a:rPr lang="en-US" sz="3600"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God-Man</a:t>
            </a:r>
            <a:r>
              <a:rPr lang="en-US"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whose divine and human 						natures were perfectly united into one 					person who was the prophesied Christ 						(“Messiah”) and Savior of the world.</a:t>
            </a:r>
          </a:p>
          <a:p>
            <a:pPr marL="571500" indent="-571500" algn="l">
              <a:lnSpc>
                <a:spcPct val="100000"/>
              </a:lnSpc>
              <a:buFont typeface="Wingdings" pitchFamily="2" charset="2"/>
              <a:buChar char="Ø"/>
              <a:tabLst>
                <a:tab pos="484188" algn="l"/>
                <a:tab pos="576263" algn="l"/>
                <a:tab pos="841375" algn="l"/>
                <a:tab pos="881063" algn="l"/>
                <a:tab pos="969963" algn="l"/>
                <a:tab pos="1019175" algn="l"/>
                <a:tab pos="1154113" algn="l"/>
                <a:tab pos="1508125" algn="l"/>
                <a:tab pos="1820863" algn="l"/>
              </a:tabLst>
            </a:pPr>
            <a:r>
              <a:rPr lang="en-US"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By the time we hit John 17, the Lord Jesus was only hours away from fulfilling His mission to die on the cross to pay for the sins of all those who come to Him in saving faith. </a:t>
            </a:r>
            <a:endPar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625269179"/>
      </p:ext>
    </p:extLst>
  </p:cSld>
  <p:clrMapOvr>
    <a:masterClrMapping/>
  </p:clrMapOvr>
  <p:transition spd="slow">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p:cTn id="7" dur="500" fill="hold"/>
                                        <p:tgtEl>
                                          <p:spTgt spid="3">
                                            <p:txEl>
                                              <p:pRg st="1" end="1"/>
                                            </p:txEl>
                                          </p:spTgt>
                                        </p:tgtEl>
                                        <p:attrNameLst>
                                          <p:attrName>ppt_w</p:attrName>
                                        </p:attrNameLst>
                                      </p:cBhvr>
                                      <p:tavLst>
                                        <p:tav tm="0">
                                          <p:val>
                                            <p:fltVal val="0"/>
                                          </p:val>
                                        </p:tav>
                                        <p:tav tm="100000">
                                          <p:val>
                                            <p:strVal val="#ppt_w"/>
                                          </p:val>
                                        </p:tav>
                                      </p:tavLst>
                                    </p:anim>
                                    <p:anim calcmode="lin" valueType="num">
                                      <p:cBhvr>
                                        <p:cTn id="8" dur="500" fill="hold"/>
                                        <p:tgtEl>
                                          <p:spTgt spid="3">
                                            <p:txEl>
                                              <p:pRg st="1" end="1"/>
                                            </p:txEl>
                                          </p:spTgt>
                                        </p:tgtEl>
                                        <p:attrNameLst>
                                          <p:attrName>ppt_h</p:attrName>
                                        </p:attrNameLst>
                                      </p:cBhvr>
                                      <p:tavLst>
                                        <p:tav tm="0">
                                          <p:val>
                                            <p:fltVal val="0"/>
                                          </p:val>
                                        </p:tav>
                                        <p:tav tm="100000">
                                          <p:val>
                                            <p:strVal val="#ppt_h"/>
                                          </p:val>
                                        </p:tav>
                                      </p:tavLst>
                                    </p:anim>
                                    <p:animEffect transition="in" filter="fade">
                                      <p:cBhvr>
                                        <p:cTn id="9"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AF77EBB9-30CA-2889-EF21-61EF20C0E175}"/>
              </a:ext>
            </a:extLst>
          </p:cNvPr>
          <p:cNvSpPr>
            <a:spLocks noGrp="1"/>
          </p:cNvSpPr>
          <p:nvPr>
            <p:ph type="subTitle" idx="1"/>
          </p:nvPr>
        </p:nvSpPr>
        <p:spPr>
          <a:xfrm>
            <a:off x="80683" y="71717"/>
            <a:ext cx="9000564" cy="6696635"/>
          </a:xfrm>
        </p:spPr>
        <p:txBody>
          <a:bodyPr>
            <a:normAutofit lnSpcReduction="10000"/>
          </a:bodyPr>
          <a:lstStyle/>
          <a:p>
            <a:pPr algn="l">
              <a:lnSpc>
                <a:spcPct val="100000"/>
              </a:lnSpc>
              <a:tabLst>
                <a:tab pos="484188" algn="l"/>
                <a:tab pos="576263" algn="l"/>
                <a:tab pos="841375" algn="l"/>
                <a:tab pos="881063" algn="l"/>
                <a:tab pos="969963" algn="l"/>
                <a:tab pos="1019175" algn="l"/>
                <a:tab pos="1154113" algn="l"/>
                <a:tab pos="1508125" algn="l"/>
                <a:tab pos="1820863" algn="l"/>
              </a:tabLst>
            </a:pPr>
            <a:r>
              <a:rPr lang="en-US"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In Ch. 17, John brings his readers into 					the intimacy of Jesus’ high priestly 						prayer before the Father, where He 						prayed for His disciples (</a:t>
            </a:r>
            <a:r>
              <a:rPr lang="en-US" sz="3600" b="1"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vv. 6-19</a:t>
            </a:r>
            <a:r>
              <a:rPr lang="en-US"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before He departed from them and for 					those who later would believe in Him 					through their word (</a:t>
            </a:r>
            <a:r>
              <a:rPr lang="en-US" sz="3600" b="1"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vv. 20-26</a:t>
            </a:r>
            <a:r>
              <a:rPr lang="en-US"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a:t>
            </a:r>
            <a:endPar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endParaRPr>
          </a:p>
          <a:p>
            <a:pPr marL="571500" indent="-571500" algn="l">
              <a:lnSpc>
                <a:spcPct val="100000"/>
              </a:lnSpc>
              <a:buFont typeface="Wingdings" pitchFamily="2" charset="2"/>
              <a:buChar char="Ø"/>
              <a:tabLst>
                <a:tab pos="484188" algn="l"/>
                <a:tab pos="576263" algn="l"/>
                <a:tab pos="841375" algn="l"/>
                <a:tab pos="881063" algn="l"/>
                <a:tab pos="969963" algn="l"/>
                <a:tab pos="1019175" algn="l"/>
                <a:tab pos="1154113" algn="l"/>
                <a:tab pos="1508125" algn="l"/>
                <a:tab pos="1820863" algn="l"/>
              </a:tabLst>
            </a:pPr>
            <a:r>
              <a:rPr lang="en-US"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In </a:t>
            </a:r>
            <a:r>
              <a:rPr lang="en-US" sz="3600" b="1"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Jn 17:3</a:t>
            </a:r>
            <a:r>
              <a:rPr lang="en-US"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the Lord describes the </a:t>
            </a:r>
            <a:r>
              <a:rPr lang="en-US" sz="3600"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nature</a:t>
            </a:r>
            <a:r>
              <a:rPr lang="en-US"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of the eternal life He gave to all whom the Father had given Him (</a:t>
            </a:r>
            <a:r>
              <a:rPr lang="en-US" sz="3600" b="1"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v. 2</a:t>
            </a:r>
            <a:r>
              <a:rPr lang="en-US"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a:t>
            </a:r>
            <a:endPar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endParaRPr>
          </a:p>
          <a:p>
            <a:pPr marL="571500" indent="-571500" algn="l">
              <a:lnSpc>
                <a:spcPct val="100000"/>
              </a:lnSpc>
              <a:buFont typeface="Wingdings" pitchFamily="2" charset="2"/>
              <a:buChar char="Ø"/>
              <a:tabLst>
                <a:tab pos="484188" algn="l"/>
                <a:tab pos="576263" algn="l"/>
                <a:tab pos="841375" algn="l"/>
                <a:tab pos="881063" algn="l"/>
                <a:tab pos="969963" algn="l"/>
                <a:tab pos="1019175" algn="l"/>
                <a:tab pos="1154113" algn="l"/>
                <a:tab pos="1508125" algn="l"/>
                <a:tab pos="1820863" algn="l"/>
              </a:tabLst>
            </a:pPr>
            <a:r>
              <a:rPr lang="en-US"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Basically, we see from the Lord’s words that: Eternal life is…</a:t>
            </a:r>
            <a:r>
              <a:rPr lang="en-PH" sz="3600" dirty="0"/>
              <a:t> </a:t>
            </a:r>
            <a:endPar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74362895"/>
      </p:ext>
    </p:extLst>
  </p:cSld>
  <p:clrMapOvr>
    <a:masterClrMapping/>
  </p:clrMapOvr>
  <p:transition spd="slow">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p:cTn id="7" dur="500" fill="hold"/>
                                        <p:tgtEl>
                                          <p:spTgt spid="3">
                                            <p:txEl>
                                              <p:pRg st="1" end="1"/>
                                            </p:txEl>
                                          </p:spTgt>
                                        </p:tgtEl>
                                        <p:attrNameLst>
                                          <p:attrName>ppt_w</p:attrName>
                                        </p:attrNameLst>
                                      </p:cBhvr>
                                      <p:tavLst>
                                        <p:tav tm="0">
                                          <p:val>
                                            <p:fltVal val="0"/>
                                          </p:val>
                                        </p:tav>
                                        <p:tav tm="100000">
                                          <p:val>
                                            <p:strVal val="#ppt_w"/>
                                          </p:val>
                                        </p:tav>
                                      </p:tavLst>
                                    </p:anim>
                                    <p:anim calcmode="lin" valueType="num">
                                      <p:cBhvr>
                                        <p:cTn id="8" dur="500" fill="hold"/>
                                        <p:tgtEl>
                                          <p:spTgt spid="3">
                                            <p:txEl>
                                              <p:pRg st="1" end="1"/>
                                            </p:txEl>
                                          </p:spTgt>
                                        </p:tgtEl>
                                        <p:attrNameLst>
                                          <p:attrName>ppt_h</p:attrName>
                                        </p:attrNameLst>
                                      </p:cBhvr>
                                      <p:tavLst>
                                        <p:tav tm="0">
                                          <p:val>
                                            <p:fltVal val="0"/>
                                          </p:val>
                                        </p:tav>
                                        <p:tav tm="100000">
                                          <p:val>
                                            <p:strVal val="#ppt_h"/>
                                          </p:val>
                                        </p:tav>
                                      </p:tavLst>
                                    </p:anim>
                                    <p:animEffect transition="in" filter="fade">
                                      <p:cBhvr>
                                        <p:cTn id="9" dur="500"/>
                                        <p:tgtEl>
                                          <p:spTgt spid="3">
                                            <p:txEl>
                                              <p:pRg st="1" end="1"/>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nodeType="clickEffect">
                                  <p:stCondLst>
                                    <p:cond delay="0"/>
                                  </p:stCondLst>
                                  <p:childTnLst>
                                    <p:set>
                                      <p:cBhvr>
                                        <p:cTn id="13" dur="1" fill="hold">
                                          <p:stCondLst>
                                            <p:cond delay="0"/>
                                          </p:stCondLst>
                                        </p:cTn>
                                        <p:tgtEl>
                                          <p:spTgt spid="3">
                                            <p:txEl>
                                              <p:pRg st="2" end="2"/>
                                            </p:txEl>
                                          </p:spTgt>
                                        </p:tgtEl>
                                        <p:attrNameLst>
                                          <p:attrName>style.visibility</p:attrName>
                                        </p:attrNameLst>
                                      </p:cBhvr>
                                      <p:to>
                                        <p:strVal val="visible"/>
                                      </p:to>
                                    </p:set>
                                    <p:anim calcmode="lin" valueType="num">
                                      <p:cBhvr>
                                        <p:cTn id="14" dur="500" fill="hold"/>
                                        <p:tgtEl>
                                          <p:spTgt spid="3">
                                            <p:txEl>
                                              <p:pRg st="2" end="2"/>
                                            </p:txEl>
                                          </p:spTgt>
                                        </p:tgtEl>
                                        <p:attrNameLst>
                                          <p:attrName>ppt_w</p:attrName>
                                        </p:attrNameLst>
                                      </p:cBhvr>
                                      <p:tavLst>
                                        <p:tav tm="0">
                                          <p:val>
                                            <p:fltVal val="0"/>
                                          </p:val>
                                        </p:tav>
                                        <p:tav tm="100000">
                                          <p:val>
                                            <p:strVal val="#ppt_w"/>
                                          </p:val>
                                        </p:tav>
                                      </p:tavLst>
                                    </p:anim>
                                    <p:anim calcmode="lin" valueType="num">
                                      <p:cBhvr>
                                        <p:cTn id="15" dur="500" fill="hold"/>
                                        <p:tgtEl>
                                          <p:spTgt spid="3">
                                            <p:txEl>
                                              <p:pRg st="2" end="2"/>
                                            </p:txEl>
                                          </p:spTgt>
                                        </p:tgtEl>
                                        <p:attrNameLst>
                                          <p:attrName>ppt_h</p:attrName>
                                        </p:attrNameLst>
                                      </p:cBhvr>
                                      <p:tavLst>
                                        <p:tav tm="0">
                                          <p:val>
                                            <p:fltVal val="0"/>
                                          </p:val>
                                        </p:tav>
                                        <p:tav tm="100000">
                                          <p:val>
                                            <p:strVal val="#ppt_h"/>
                                          </p:val>
                                        </p:tav>
                                      </p:tavLst>
                                    </p:anim>
                                    <p:animEffect transition="in" filter="fade">
                                      <p:cBhvr>
                                        <p:cTn id="16"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AF77EBB9-30CA-2889-EF21-61EF20C0E175}"/>
              </a:ext>
            </a:extLst>
          </p:cNvPr>
          <p:cNvSpPr>
            <a:spLocks noGrp="1"/>
          </p:cNvSpPr>
          <p:nvPr>
            <p:ph type="subTitle" idx="1"/>
          </p:nvPr>
        </p:nvSpPr>
        <p:spPr>
          <a:xfrm>
            <a:off x="80683" y="71717"/>
            <a:ext cx="9000564" cy="6696635"/>
          </a:xfrm>
        </p:spPr>
        <p:txBody>
          <a:bodyPr>
            <a:normAutofit lnSpcReduction="10000"/>
          </a:bodyPr>
          <a:lstStyle/>
          <a:p>
            <a:pPr marL="571500" indent="-571500" algn="l">
              <a:lnSpc>
                <a:spcPct val="100000"/>
              </a:lnSpc>
              <a:buFont typeface="Wingdings" pitchFamily="2" charset="2"/>
              <a:buChar char="Ø"/>
              <a:tabLst>
                <a:tab pos="484188" algn="l"/>
                <a:tab pos="576263" algn="l"/>
                <a:tab pos="841375" algn="l"/>
                <a:tab pos="881063" algn="l"/>
                <a:tab pos="969963" algn="l"/>
                <a:tab pos="1019175" algn="l"/>
                <a:tab pos="1154113" algn="l"/>
                <a:tab pos="1508125" algn="l"/>
                <a:tab pos="1820863" algn="l"/>
              </a:tabLst>
            </a:pPr>
            <a:r>
              <a:rPr lang="en-US"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Eternal life is all this and something deeper: </a:t>
            </a:r>
            <a:r>
              <a:rPr lang="en-US" sz="3600" b="1"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Jn 17:3</a:t>
            </a:r>
            <a:r>
              <a:rPr lang="en-US"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t>
            </a:r>
            <a:endPar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endParaRPr>
          </a:p>
          <a:p>
            <a:pPr algn="l">
              <a:lnSpc>
                <a:spcPct val="100000"/>
              </a:lnSpc>
              <a:tabLst>
                <a:tab pos="484188" algn="l"/>
                <a:tab pos="576263" algn="l"/>
                <a:tab pos="841375" algn="l"/>
                <a:tab pos="881063" algn="l"/>
                <a:tab pos="969963" algn="l"/>
                <a:tab pos="1019175" algn="l"/>
                <a:tab pos="1154113" algn="l"/>
                <a:tab pos="1508125" algn="l"/>
                <a:tab pos="1820863" algn="l"/>
              </a:tabLst>
            </a:pPr>
            <a:r>
              <a:rPr lang="en-US"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The nature of the promised eternal life 					to </a:t>
            </a:r>
            <a:r>
              <a:rPr lang="en-US" sz="3600" i="1"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“whoever believes in Him”</a:t>
            </a:r>
            <a:r>
              <a:rPr lang="en-US"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a:t>
            </a:r>
            <a:r>
              <a:rPr lang="en-US" sz="3600" b="1"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3:16</a:t>
            </a:r>
            <a:r>
              <a:rPr lang="en-US"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is 					that it is, at its core, a </a:t>
            </a:r>
            <a:r>
              <a:rPr lang="en-US" sz="3600" b="1" i="1"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relationship</a:t>
            </a:r>
            <a:r>
              <a:rPr lang="en-US"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with our Creator and God and His 						Son, Jesus Christ, our Savior and 						Lord: </a:t>
            </a:r>
            <a:r>
              <a:rPr lang="en-US" sz="3600" i="1"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“that they </a:t>
            </a:r>
            <a:r>
              <a:rPr lang="en-US" sz="3600" b="1" i="1"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may know</a:t>
            </a:r>
            <a:r>
              <a:rPr lang="en-US" sz="3600" i="1"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You”</a:t>
            </a:r>
            <a:r>
              <a:rPr lang="en-US"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t>
            </a:r>
            <a:endPar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endParaRPr>
          </a:p>
          <a:p>
            <a:pPr marL="571500" indent="-571500" algn="l">
              <a:lnSpc>
                <a:spcPct val="100000"/>
              </a:lnSpc>
              <a:buFont typeface="Wingdings" pitchFamily="2" charset="2"/>
              <a:buChar char="Ø"/>
              <a:tabLst>
                <a:tab pos="484188" algn="l"/>
                <a:tab pos="576263" algn="l"/>
                <a:tab pos="841375" algn="l"/>
                <a:tab pos="881063" algn="l"/>
                <a:tab pos="969963" algn="l"/>
                <a:tab pos="1019175" algn="l"/>
                <a:tab pos="1154113" algn="l"/>
                <a:tab pos="1508125" algn="l"/>
                <a:tab pos="1820863" algn="l"/>
              </a:tabLst>
            </a:pPr>
            <a:r>
              <a:rPr lang="en-US"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The word </a:t>
            </a:r>
            <a:r>
              <a:rPr lang="en-US" sz="3600" i="1"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“know”</a:t>
            </a:r>
            <a:r>
              <a:rPr lang="en-US"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here means “</a:t>
            </a:r>
            <a:r>
              <a:rPr lang="en-US" sz="3600" i="1"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to know</a:t>
            </a:r>
            <a:r>
              <a:rPr lang="en-US"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especially through </a:t>
            </a:r>
            <a:r>
              <a:rPr lang="en-US" sz="3600" i="1"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personal experience</a:t>
            </a:r>
            <a:r>
              <a:rPr lang="en-US"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experientially know” – not just head or theoretical knowledge.</a:t>
            </a:r>
          </a:p>
        </p:txBody>
      </p:sp>
    </p:spTree>
    <p:extLst>
      <p:ext uri="{BB962C8B-B14F-4D97-AF65-F5344CB8AC3E}">
        <p14:creationId xmlns:p14="http://schemas.microsoft.com/office/powerpoint/2010/main" val="3577339826"/>
      </p:ext>
    </p:extLst>
  </p:cSld>
  <p:clrMapOvr>
    <a:masterClrMapping/>
  </p:clrMapOvr>
  <p:transition spd="slow">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p:cTn id="7" dur="500" fill="hold"/>
                                        <p:tgtEl>
                                          <p:spTgt spid="3">
                                            <p:txEl>
                                              <p:pRg st="1" end="1"/>
                                            </p:txEl>
                                          </p:spTgt>
                                        </p:tgtEl>
                                        <p:attrNameLst>
                                          <p:attrName>ppt_w</p:attrName>
                                        </p:attrNameLst>
                                      </p:cBhvr>
                                      <p:tavLst>
                                        <p:tav tm="0">
                                          <p:val>
                                            <p:fltVal val="0"/>
                                          </p:val>
                                        </p:tav>
                                        <p:tav tm="100000">
                                          <p:val>
                                            <p:strVal val="#ppt_w"/>
                                          </p:val>
                                        </p:tav>
                                      </p:tavLst>
                                    </p:anim>
                                    <p:anim calcmode="lin" valueType="num">
                                      <p:cBhvr>
                                        <p:cTn id="8" dur="500" fill="hold"/>
                                        <p:tgtEl>
                                          <p:spTgt spid="3">
                                            <p:txEl>
                                              <p:pRg st="1" end="1"/>
                                            </p:txEl>
                                          </p:spTgt>
                                        </p:tgtEl>
                                        <p:attrNameLst>
                                          <p:attrName>ppt_h</p:attrName>
                                        </p:attrNameLst>
                                      </p:cBhvr>
                                      <p:tavLst>
                                        <p:tav tm="0">
                                          <p:val>
                                            <p:fltVal val="0"/>
                                          </p:val>
                                        </p:tav>
                                        <p:tav tm="100000">
                                          <p:val>
                                            <p:strVal val="#ppt_h"/>
                                          </p:val>
                                        </p:tav>
                                      </p:tavLst>
                                    </p:anim>
                                    <p:animEffect transition="in" filter="fade">
                                      <p:cBhvr>
                                        <p:cTn id="9" dur="500"/>
                                        <p:tgtEl>
                                          <p:spTgt spid="3">
                                            <p:txEl>
                                              <p:pRg st="1" end="1"/>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nodeType="clickEffect">
                                  <p:stCondLst>
                                    <p:cond delay="0"/>
                                  </p:stCondLst>
                                  <p:childTnLst>
                                    <p:set>
                                      <p:cBhvr>
                                        <p:cTn id="13" dur="1" fill="hold">
                                          <p:stCondLst>
                                            <p:cond delay="0"/>
                                          </p:stCondLst>
                                        </p:cTn>
                                        <p:tgtEl>
                                          <p:spTgt spid="3">
                                            <p:txEl>
                                              <p:pRg st="2" end="2"/>
                                            </p:txEl>
                                          </p:spTgt>
                                        </p:tgtEl>
                                        <p:attrNameLst>
                                          <p:attrName>style.visibility</p:attrName>
                                        </p:attrNameLst>
                                      </p:cBhvr>
                                      <p:to>
                                        <p:strVal val="visible"/>
                                      </p:to>
                                    </p:set>
                                    <p:anim calcmode="lin" valueType="num">
                                      <p:cBhvr>
                                        <p:cTn id="14" dur="500" fill="hold"/>
                                        <p:tgtEl>
                                          <p:spTgt spid="3">
                                            <p:txEl>
                                              <p:pRg st="2" end="2"/>
                                            </p:txEl>
                                          </p:spTgt>
                                        </p:tgtEl>
                                        <p:attrNameLst>
                                          <p:attrName>ppt_w</p:attrName>
                                        </p:attrNameLst>
                                      </p:cBhvr>
                                      <p:tavLst>
                                        <p:tav tm="0">
                                          <p:val>
                                            <p:fltVal val="0"/>
                                          </p:val>
                                        </p:tav>
                                        <p:tav tm="100000">
                                          <p:val>
                                            <p:strVal val="#ppt_w"/>
                                          </p:val>
                                        </p:tav>
                                      </p:tavLst>
                                    </p:anim>
                                    <p:anim calcmode="lin" valueType="num">
                                      <p:cBhvr>
                                        <p:cTn id="15" dur="500" fill="hold"/>
                                        <p:tgtEl>
                                          <p:spTgt spid="3">
                                            <p:txEl>
                                              <p:pRg st="2" end="2"/>
                                            </p:txEl>
                                          </p:spTgt>
                                        </p:tgtEl>
                                        <p:attrNameLst>
                                          <p:attrName>ppt_h</p:attrName>
                                        </p:attrNameLst>
                                      </p:cBhvr>
                                      <p:tavLst>
                                        <p:tav tm="0">
                                          <p:val>
                                            <p:fltVal val="0"/>
                                          </p:val>
                                        </p:tav>
                                        <p:tav tm="100000">
                                          <p:val>
                                            <p:strVal val="#ppt_h"/>
                                          </p:val>
                                        </p:tav>
                                      </p:tavLst>
                                    </p:anim>
                                    <p:animEffect transition="in" filter="fade">
                                      <p:cBhvr>
                                        <p:cTn id="16"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AF77EBB9-30CA-2889-EF21-61EF20C0E175}"/>
              </a:ext>
            </a:extLst>
          </p:cNvPr>
          <p:cNvSpPr>
            <a:spLocks noGrp="1"/>
          </p:cNvSpPr>
          <p:nvPr>
            <p:ph type="subTitle" idx="1"/>
          </p:nvPr>
        </p:nvSpPr>
        <p:spPr>
          <a:xfrm>
            <a:off x="80683" y="71717"/>
            <a:ext cx="9000564" cy="6696635"/>
          </a:xfrm>
        </p:spPr>
        <p:txBody>
          <a:bodyPr>
            <a:normAutofit/>
          </a:bodyPr>
          <a:lstStyle/>
          <a:p>
            <a:pPr algn="l">
              <a:lnSpc>
                <a:spcPct val="100000"/>
              </a:lnSpc>
              <a:tabLst>
                <a:tab pos="484188" algn="l"/>
                <a:tab pos="576263" algn="l"/>
                <a:tab pos="841375" algn="l"/>
                <a:tab pos="881063" algn="l"/>
                <a:tab pos="969963" algn="l"/>
                <a:tab pos="1019175" algn="l"/>
                <a:tab pos="1154113" algn="l"/>
                <a:tab pos="1508125" algn="l"/>
                <a:tab pos="1820863" algn="l"/>
              </a:tabLst>
            </a:pPr>
            <a:r>
              <a:rPr lang="en-US"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a:t>
            </a:r>
            <a:r>
              <a:rPr lang="en-US" sz="3600" b="1" i="1"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Thus a person who knows God has 					an </a:t>
            </a:r>
            <a:r>
              <a:rPr lang="en-US" sz="3600" b="1" i="1"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intimate</a:t>
            </a:r>
            <a:r>
              <a:rPr lang="en-US" sz="3600" b="1" i="1"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a:t>
            </a:r>
            <a:r>
              <a:rPr lang="en-US" sz="3600" b="1" i="1"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personal</a:t>
            </a:r>
            <a:r>
              <a:rPr lang="en-US" sz="3600" b="1" i="1"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a:t>
            </a:r>
            <a:r>
              <a:rPr lang="en-US" sz="3600" b="1" i="1"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relationship</a:t>
            </a:r>
            <a:r>
              <a:rPr lang="en-US" sz="3600" b="1" i="1"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with Him.</a:t>
            </a:r>
            <a:r>
              <a:rPr lang="en-US"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a:t>
            </a:r>
            <a:endPar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endParaRPr>
          </a:p>
          <a:p>
            <a:pPr algn="l">
              <a:lnSpc>
                <a:spcPct val="100000"/>
              </a:lnSpc>
              <a:tabLst>
                <a:tab pos="484188" algn="l"/>
                <a:tab pos="576263" algn="l"/>
                <a:tab pos="841375" algn="l"/>
                <a:tab pos="881063" algn="l"/>
                <a:tab pos="969963" algn="l"/>
                <a:tab pos="1019175" algn="l"/>
                <a:tab pos="1154113" algn="l"/>
                <a:tab pos="1508125"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a:t>
            </a:r>
            <a:r>
              <a:rPr lang="en-US"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He has been brought into this </a:t>
            </a:r>
            <a:r>
              <a:rPr lang="en-US" sz="3600"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union</a:t>
            </a:r>
            <a:r>
              <a:rPr lang="en-US"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with God through saving </a:t>
            </a:r>
            <a:r>
              <a:rPr lang="en-US" sz="3600"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faith</a:t>
            </a:r>
            <a:r>
              <a:rPr lang="en-US"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in the 					</a:t>
            </a:r>
            <a:r>
              <a:rPr lang="en-US" sz="3600"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person</a:t>
            </a:r>
            <a:r>
              <a:rPr lang="en-US"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Jesus Christ and His </a:t>
            </a:r>
            <a:r>
              <a:rPr lang="en-US" sz="3600"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work</a:t>
            </a:r>
            <a:r>
              <a:rPr lang="en-US"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on 					the cross of Calvary.</a:t>
            </a:r>
            <a:endPar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endParaRPr>
          </a:p>
          <a:p>
            <a:pPr marL="571500" indent="-571500" algn="l">
              <a:lnSpc>
                <a:spcPct val="100000"/>
              </a:lnSpc>
              <a:buFont typeface="Wingdings" pitchFamily="2" charset="2"/>
              <a:buChar char="Ø"/>
              <a:tabLst>
                <a:tab pos="484188" algn="l"/>
                <a:tab pos="576263" algn="l"/>
                <a:tab pos="841375" algn="l"/>
                <a:tab pos="881063" algn="l"/>
                <a:tab pos="969963" algn="l"/>
                <a:tab pos="1019175" algn="l"/>
                <a:tab pos="1154113" algn="l"/>
                <a:tab pos="1508125" algn="l"/>
                <a:tab pos="1820863" algn="l"/>
              </a:tabLst>
            </a:pPr>
            <a:r>
              <a:rPr lang="en-US"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So, eternal life, as described here by Christ,</a:t>
            </a:r>
            <a:r>
              <a:rPr lang="en-US" sz="3600" b="1" i="1"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involves the </a:t>
            </a:r>
            <a:r>
              <a:rPr lang="en-US" sz="3600" b="1" i="1"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experience</a:t>
            </a:r>
            <a:r>
              <a:rPr lang="en-US" sz="3600" b="1" i="1"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of </a:t>
            </a:r>
            <a:r>
              <a:rPr lang="en-US" sz="3600" b="1" i="1"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knowing</a:t>
            </a:r>
            <a:r>
              <a:rPr lang="en-US" sz="3600" b="1" i="1"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God as the only true God through His Son</a:t>
            </a:r>
            <a:r>
              <a:rPr lang="en-US"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t>
            </a:r>
          </a:p>
        </p:txBody>
      </p:sp>
    </p:spTree>
    <p:extLst>
      <p:ext uri="{BB962C8B-B14F-4D97-AF65-F5344CB8AC3E}">
        <p14:creationId xmlns:p14="http://schemas.microsoft.com/office/powerpoint/2010/main" val="3663156513"/>
      </p:ext>
    </p:extLst>
  </p:cSld>
  <p:clrMapOvr>
    <a:masterClrMapping/>
  </p:clrMapOvr>
  <p:transition spd="slow">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p:cTn id="7" dur="500" fill="hold"/>
                                        <p:tgtEl>
                                          <p:spTgt spid="3">
                                            <p:txEl>
                                              <p:pRg st="1" end="1"/>
                                            </p:txEl>
                                          </p:spTgt>
                                        </p:tgtEl>
                                        <p:attrNameLst>
                                          <p:attrName>ppt_w</p:attrName>
                                        </p:attrNameLst>
                                      </p:cBhvr>
                                      <p:tavLst>
                                        <p:tav tm="0">
                                          <p:val>
                                            <p:fltVal val="0"/>
                                          </p:val>
                                        </p:tav>
                                        <p:tav tm="100000">
                                          <p:val>
                                            <p:strVal val="#ppt_w"/>
                                          </p:val>
                                        </p:tav>
                                      </p:tavLst>
                                    </p:anim>
                                    <p:anim calcmode="lin" valueType="num">
                                      <p:cBhvr>
                                        <p:cTn id="8" dur="500" fill="hold"/>
                                        <p:tgtEl>
                                          <p:spTgt spid="3">
                                            <p:txEl>
                                              <p:pRg st="1" end="1"/>
                                            </p:txEl>
                                          </p:spTgt>
                                        </p:tgtEl>
                                        <p:attrNameLst>
                                          <p:attrName>ppt_h</p:attrName>
                                        </p:attrNameLst>
                                      </p:cBhvr>
                                      <p:tavLst>
                                        <p:tav tm="0">
                                          <p:val>
                                            <p:fltVal val="0"/>
                                          </p:val>
                                        </p:tav>
                                        <p:tav tm="100000">
                                          <p:val>
                                            <p:strVal val="#ppt_h"/>
                                          </p:val>
                                        </p:tav>
                                      </p:tavLst>
                                    </p:anim>
                                    <p:animEffect transition="in" filter="fade">
                                      <p:cBhvr>
                                        <p:cTn id="9" dur="500"/>
                                        <p:tgtEl>
                                          <p:spTgt spid="3">
                                            <p:txEl>
                                              <p:pRg st="1" end="1"/>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nodeType="clickEffect">
                                  <p:stCondLst>
                                    <p:cond delay="0"/>
                                  </p:stCondLst>
                                  <p:childTnLst>
                                    <p:set>
                                      <p:cBhvr>
                                        <p:cTn id="13" dur="1" fill="hold">
                                          <p:stCondLst>
                                            <p:cond delay="0"/>
                                          </p:stCondLst>
                                        </p:cTn>
                                        <p:tgtEl>
                                          <p:spTgt spid="3">
                                            <p:txEl>
                                              <p:pRg st="2" end="2"/>
                                            </p:txEl>
                                          </p:spTgt>
                                        </p:tgtEl>
                                        <p:attrNameLst>
                                          <p:attrName>style.visibility</p:attrName>
                                        </p:attrNameLst>
                                      </p:cBhvr>
                                      <p:to>
                                        <p:strVal val="visible"/>
                                      </p:to>
                                    </p:set>
                                    <p:anim calcmode="lin" valueType="num">
                                      <p:cBhvr>
                                        <p:cTn id="14" dur="500" fill="hold"/>
                                        <p:tgtEl>
                                          <p:spTgt spid="3">
                                            <p:txEl>
                                              <p:pRg st="2" end="2"/>
                                            </p:txEl>
                                          </p:spTgt>
                                        </p:tgtEl>
                                        <p:attrNameLst>
                                          <p:attrName>ppt_w</p:attrName>
                                        </p:attrNameLst>
                                      </p:cBhvr>
                                      <p:tavLst>
                                        <p:tav tm="0">
                                          <p:val>
                                            <p:fltVal val="0"/>
                                          </p:val>
                                        </p:tav>
                                        <p:tav tm="100000">
                                          <p:val>
                                            <p:strVal val="#ppt_w"/>
                                          </p:val>
                                        </p:tav>
                                      </p:tavLst>
                                    </p:anim>
                                    <p:anim calcmode="lin" valueType="num">
                                      <p:cBhvr>
                                        <p:cTn id="15" dur="500" fill="hold"/>
                                        <p:tgtEl>
                                          <p:spTgt spid="3">
                                            <p:txEl>
                                              <p:pRg st="2" end="2"/>
                                            </p:txEl>
                                          </p:spTgt>
                                        </p:tgtEl>
                                        <p:attrNameLst>
                                          <p:attrName>ppt_h</p:attrName>
                                        </p:attrNameLst>
                                      </p:cBhvr>
                                      <p:tavLst>
                                        <p:tav tm="0">
                                          <p:val>
                                            <p:fltVal val="0"/>
                                          </p:val>
                                        </p:tav>
                                        <p:tav tm="100000">
                                          <p:val>
                                            <p:strVal val="#ppt_h"/>
                                          </p:val>
                                        </p:tav>
                                      </p:tavLst>
                                    </p:anim>
                                    <p:animEffect transition="in" filter="fade">
                                      <p:cBhvr>
                                        <p:cTn id="16"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AF77EBB9-30CA-2889-EF21-61EF20C0E175}"/>
              </a:ext>
            </a:extLst>
          </p:cNvPr>
          <p:cNvSpPr>
            <a:spLocks noGrp="1"/>
          </p:cNvSpPr>
          <p:nvPr>
            <p:ph type="subTitle" idx="1"/>
          </p:nvPr>
        </p:nvSpPr>
        <p:spPr>
          <a:xfrm>
            <a:off x="80683" y="71717"/>
            <a:ext cx="9000564" cy="6696635"/>
          </a:xfrm>
        </p:spPr>
        <p:txBody>
          <a:bodyPr>
            <a:normAutofit lnSpcReduction="10000"/>
          </a:bodyPr>
          <a:lstStyle/>
          <a:p>
            <a:pPr marL="571500" indent="-571500" algn="l">
              <a:lnSpc>
                <a:spcPct val="100000"/>
              </a:lnSpc>
              <a:buFont typeface="Wingdings" pitchFamily="2" charset="2"/>
              <a:buChar char="Ø"/>
              <a:tabLst>
                <a:tab pos="484188" algn="l"/>
                <a:tab pos="576263" algn="l"/>
                <a:tab pos="841375" algn="l"/>
                <a:tab pos="881063" algn="l"/>
                <a:tab pos="969963" algn="l"/>
                <a:tab pos="1019175" algn="l"/>
                <a:tab pos="1154113" algn="l"/>
                <a:tab pos="1508125" algn="l"/>
                <a:tab pos="1820863" algn="l"/>
              </a:tabLst>
            </a:pPr>
            <a:r>
              <a:rPr lang="en-US"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All these are </a:t>
            </a:r>
            <a:r>
              <a:rPr lang="en-US" sz="3600"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revealed</a:t>
            </a:r>
            <a:r>
              <a:rPr lang="en-US"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through Jesus Christ His Son </a:t>
            </a:r>
            <a:r>
              <a:rPr lang="en-US" sz="3600" i="1"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“whom </a:t>
            </a:r>
            <a:r>
              <a:rPr lang="en-US"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[He had] </a:t>
            </a:r>
            <a:r>
              <a:rPr lang="en-US" sz="3600" i="1"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sent”</a:t>
            </a:r>
            <a:r>
              <a:rPr lang="en-US"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as God Incarnate:</a:t>
            </a:r>
            <a:endPar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endParaRPr>
          </a:p>
          <a:p>
            <a:pPr algn="l">
              <a:lnSpc>
                <a:spcPct val="100000"/>
              </a:lnSpc>
              <a:tabLst>
                <a:tab pos="484188" algn="l"/>
                <a:tab pos="576263" algn="l"/>
                <a:tab pos="841375" algn="l"/>
                <a:tab pos="881063" algn="l"/>
                <a:tab pos="969963" algn="l"/>
                <a:tab pos="1019175" algn="l"/>
                <a:tab pos="1154113" algn="l"/>
                <a:tab pos="1508125"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a:t>
            </a:r>
            <a:r>
              <a:rPr lang="en-US"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To </a:t>
            </a:r>
            <a:r>
              <a:rPr lang="en-US" sz="3600"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explain</a:t>
            </a:r>
            <a:r>
              <a:rPr lang="en-US"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God, as the Living Word 						(</a:t>
            </a:r>
            <a:r>
              <a:rPr lang="en-US" sz="3600" b="1"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Jn 1:1, 14, 18</a:t>
            </a:r>
            <a:r>
              <a:rPr lang="en-US"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while here on earth, 					and who left us the Written Word in 						Scripture when He ascended to 						heaven.</a:t>
            </a:r>
            <a:endPar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endParaRPr>
          </a:p>
          <a:p>
            <a:pPr algn="l">
              <a:lnSpc>
                <a:spcPct val="100000"/>
              </a:lnSpc>
              <a:tabLst>
                <a:tab pos="484188" algn="l"/>
                <a:tab pos="576263" algn="l"/>
                <a:tab pos="841375" algn="l"/>
                <a:tab pos="881063" algn="l"/>
                <a:tab pos="969963" algn="l"/>
                <a:tab pos="1019175" algn="l"/>
                <a:tab pos="1154113" algn="l"/>
                <a:tab pos="1508125"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a:t>
            </a:r>
            <a:r>
              <a:rPr lang="en-US"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To live a life of perfect </a:t>
            </a:r>
            <a:r>
              <a:rPr lang="en-US" sz="3600"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righteousness</a:t>
            </a:r>
            <a:r>
              <a:rPr lang="en-US"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and absolute </a:t>
            </a:r>
            <a:r>
              <a:rPr lang="en-US" sz="3600"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sinlessness</a:t>
            </a:r>
            <a:r>
              <a:rPr lang="en-US"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on behalf of 					those He would redeem (</a:t>
            </a:r>
            <a:r>
              <a:rPr lang="en-US" sz="3600" b="1"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Heb 4:15</a:t>
            </a:r>
            <a:r>
              <a:rPr lang="en-US"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a:t>
            </a:r>
            <a:r>
              <a:rPr lang="en-US" sz="3600" b="1"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2Cor 5:21</a:t>
            </a:r>
            <a:r>
              <a:rPr lang="en-US"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t>
            </a:r>
            <a:endParaRPr lang="en-US"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969830547"/>
      </p:ext>
    </p:extLst>
  </p:cSld>
  <p:clrMapOvr>
    <a:masterClrMapping/>
  </p:clrMapOvr>
  <p:transition spd="slow">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p:cTn id="7" dur="500" fill="hold"/>
                                        <p:tgtEl>
                                          <p:spTgt spid="3">
                                            <p:txEl>
                                              <p:pRg st="1" end="1"/>
                                            </p:txEl>
                                          </p:spTgt>
                                        </p:tgtEl>
                                        <p:attrNameLst>
                                          <p:attrName>ppt_w</p:attrName>
                                        </p:attrNameLst>
                                      </p:cBhvr>
                                      <p:tavLst>
                                        <p:tav tm="0">
                                          <p:val>
                                            <p:fltVal val="0"/>
                                          </p:val>
                                        </p:tav>
                                        <p:tav tm="100000">
                                          <p:val>
                                            <p:strVal val="#ppt_w"/>
                                          </p:val>
                                        </p:tav>
                                      </p:tavLst>
                                    </p:anim>
                                    <p:anim calcmode="lin" valueType="num">
                                      <p:cBhvr>
                                        <p:cTn id="8" dur="500" fill="hold"/>
                                        <p:tgtEl>
                                          <p:spTgt spid="3">
                                            <p:txEl>
                                              <p:pRg st="1" end="1"/>
                                            </p:txEl>
                                          </p:spTgt>
                                        </p:tgtEl>
                                        <p:attrNameLst>
                                          <p:attrName>ppt_h</p:attrName>
                                        </p:attrNameLst>
                                      </p:cBhvr>
                                      <p:tavLst>
                                        <p:tav tm="0">
                                          <p:val>
                                            <p:fltVal val="0"/>
                                          </p:val>
                                        </p:tav>
                                        <p:tav tm="100000">
                                          <p:val>
                                            <p:strVal val="#ppt_h"/>
                                          </p:val>
                                        </p:tav>
                                      </p:tavLst>
                                    </p:anim>
                                    <p:animEffect transition="in" filter="fade">
                                      <p:cBhvr>
                                        <p:cTn id="9" dur="500"/>
                                        <p:tgtEl>
                                          <p:spTgt spid="3">
                                            <p:txEl>
                                              <p:pRg st="1" end="1"/>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nodeType="clickEffect">
                                  <p:stCondLst>
                                    <p:cond delay="0"/>
                                  </p:stCondLst>
                                  <p:childTnLst>
                                    <p:set>
                                      <p:cBhvr>
                                        <p:cTn id="13" dur="1" fill="hold">
                                          <p:stCondLst>
                                            <p:cond delay="0"/>
                                          </p:stCondLst>
                                        </p:cTn>
                                        <p:tgtEl>
                                          <p:spTgt spid="3">
                                            <p:txEl>
                                              <p:pRg st="2" end="2"/>
                                            </p:txEl>
                                          </p:spTgt>
                                        </p:tgtEl>
                                        <p:attrNameLst>
                                          <p:attrName>style.visibility</p:attrName>
                                        </p:attrNameLst>
                                      </p:cBhvr>
                                      <p:to>
                                        <p:strVal val="visible"/>
                                      </p:to>
                                    </p:set>
                                    <p:anim calcmode="lin" valueType="num">
                                      <p:cBhvr>
                                        <p:cTn id="14" dur="500" fill="hold"/>
                                        <p:tgtEl>
                                          <p:spTgt spid="3">
                                            <p:txEl>
                                              <p:pRg st="2" end="2"/>
                                            </p:txEl>
                                          </p:spTgt>
                                        </p:tgtEl>
                                        <p:attrNameLst>
                                          <p:attrName>ppt_w</p:attrName>
                                        </p:attrNameLst>
                                      </p:cBhvr>
                                      <p:tavLst>
                                        <p:tav tm="0">
                                          <p:val>
                                            <p:fltVal val="0"/>
                                          </p:val>
                                        </p:tav>
                                        <p:tav tm="100000">
                                          <p:val>
                                            <p:strVal val="#ppt_w"/>
                                          </p:val>
                                        </p:tav>
                                      </p:tavLst>
                                    </p:anim>
                                    <p:anim calcmode="lin" valueType="num">
                                      <p:cBhvr>
                                        <p:cTn id="15" dur="500" fill="hold"/>
                                        <p:tgtEl>
                                          <p:spTgt spid="3">
                                            <p:txEl>
                                              <p:pRg st="2" end="2"/>
                                            </p:txEl>
                                          </p:spTgt>
                                        </p:tgtEl>
                                        <p:attrNameLst>
                                          <p:attrName>ppt_h</p:attrName>
                                        </p:attrNameLst>
                                      </p:cBhvr>
                                      <p:tavLst>
                                        <p:tav tm="0">
                                          <p:val>
                                            <p:fltVal val="0"/>
                                          </p:val>
                                        </p:tav>
                                        <p:tav tm="100000">
                                          <p:val>
                                            <p:strVal val="#ppt_h"/>
                                          </p:val>
                                        </p:tav>
                                      </p:tavLst>
                                    </p:anim>
                                    <p:animEffect transition="in" filter="fade">
                                      <p:cBhvr>
                                        <p:cTn id="16"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AF77EBB9-30CA-2889-EF21-61EF20C0E175}"/>
              </a:ext>
            </a:extLst>
          </p:cNvPr>
          <p:cNvSpPr>
            <a:spLocks noGrp="1"/>
          </p:cNvSpPr>
          <p:nvPr>
            <p:ph type="subTitle" idx="1"/>
          </p:nvPr>
        </p:nvSpPr>
        <p:spPr>
          <a:xfrm>
            <a:off x="80683" y="71717"/>
            <a:ext cx="9000564" cy="6696635"/>
          </a:xfrm>
        </p:spPr>
        <p:txBody>
          <a:bodyPr>
            <a:normAutofit lnSpcReduction="10000"/>
          </a:bodyPr>
          <a:lstStyle/>
          <a:p>
            <a:pPr algn="l">
              <a:lnSpc>
                <a:spcPct val="100000"/>
              </a:lnSpc>
              <a:tabLst>
                <a:tab pos="484188" algn="l"/>
                <a:tab pos="576263" algn="l"/>
                <a:tab pos="841375" algn="l"/>
                <a:tab pos="881063" algn="l"/>
                <a:tab pos="969963" algn="l"/>
                <a:tab pos="1019175" algn="l"/>
                <a:tab pos="1154113" algn="l"/>
                <a:tab pos="1508125" algn="l"/>
                <a:tab pos="1820863" algn="l"/>
              </a:tabLst>
            </a:pPr>
            <a:r>
              <a:rPr lang="en-US"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To die as the perfect </a:t>
            </a:r>
            <a:r>
              <a:rPr lang="en-US" sz="3600"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sacrifice</a:t>
            </a:r>
            <a:r>
              <a:rPr lang="en-US"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in 						payment for our sins (</a:t>
            </a:r>
            <a:r>
              <a:rPr lang="en-US" sz="3600" b="1"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1Cor 15:3</a:t>
            </a:r>
            <a:r>
              <a:rPr lang="en-US"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a:t>
            </a:r>
            <a:r>
              <a:rPr lang="en-US" sz="3600" b="1"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1Pet </a:t>
            </a:r>
            <a:r>
              <a:rPr lang="en-US"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a:t>
            </a:r>
            <a:r>
              <a:rPr lang="en-US" sz="3600" b="1"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3:18</a:t>
            </a:r>
            <a:r>
              <a:rPr lang="en-US"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t>
            </a:r>
            <a:endPar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endParaRPr>
          </a:p>
          <a:p>
            <a:pPr algn="l">
              <a:lnSpc>
                <a:spcPct val="100000"/>
              </a:lnSpc>
              <a:tabLst>
                <a:tab pos="484188" algn="l"/>
                <a:tab pos="576263" algn="l"/>
                <a:tab pos="841375" algn="l"/>
                <a:tab pos="881063" algn="l"/>
                <a:tab pos="969963" algn="l"/>
                <a:tab pos="1019175" algn="l"/>
                <a:tab pos="1154113" algn="l"/>
                <a:tab pos="1508125"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a:t>
            </a:r>
            <a:r>
              <a:rPr lang="en-US"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To be raised from the </a:t>
            </a:r>
            <a:r>
              <a:rPr lang="en-US" sz="3600"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dead</a:t>
            </a:r>
            <a:r>
              <a:rPr lang="en-US"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so that 						those who believe in Him might also 					with Him be raised from the dead to 					walk in newness of life (</a:t>
            </a:r>
            <a:r>
              <a:rPr lang="en-US" sz="3600" b="1"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Rom 6:4</a:t>
            </a:r>
            <a:r>
              <a:rPr lang="en-US"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t>
            </a:r>
            <a:endPar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endParaRPr>
          </a:p>
          <a:p>
            <a:pPr marL="571500" indent="-571500" algn="l">
              <a:lnSpc>
                <a:spcPct val="100000"/>
              </a:lnSpc>
              <a:buFont typeface="Wingdings" pitchFamily="2" charset="2"/>
              <a:buChar char="Ø"/>
              <a:tabLst>
                <a:tab pos="484188" algn="l"/>
                <a:tab pos="576263" algn="l"/>
                <a:tab pos="841375" algn="l"/>
                <a:tab pos="881063" algn="l"/>
                <a:tab pos="969963" algn="l"/>
                <a:tab pos="1019175" algn="l"/>
                <a:tab pos="1154113" algn="l"/>
                <a:tab pos="1508125" algn="l"/>
                <a:tab pos="1820863" algn="l"/>
              </a:tabLst>
            </a:pPr>
            <a:r>
              <a:rPr lang="en-US"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Everything I have so far mentioned here I pray has given each of us a sensing of how </a:t>
            </a:r>
            <a:r>
              <a:rPr lang="en-US" sz="3600"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profound</a:t>
            </a:r>
            <a:r>
              <a:rPr lang="en-US"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and </a:t>
            </a:r>
            <a:r>
              <a:rPr lang="en-US" sz="3600"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intimate</a:t>
            </a:r>
            <a:r>
              <a:rPr lang="en-US"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and </a:t>
            </a:r>
            <a:r>
              <a:rPr lang="en-US" sz="3600"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important</a:t>
            </a:r>
            <a:r>
              <a:rPr lang="en-US"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this relationship with our God is.</a:t>
            </a:r>
          </a:p>
        </p:txBody>
      </p:sp>
    </p:spTree>
    <p:extLst>
      <p:ext uri="{BB962C8B-B14F-4D97-AF65-F5344CB8AC3E}">
        <p14:creationId xmlns:p14="http://schemas.microsoft.com/office/powerpoint/2010/main" val="797614776"/>
      </p:ext>
    </p:extLst>
  </p:cSld>
  <p:clrMapOvr>
    <a:masterClrMapping/>
  </p:clrMapOvr>
  <p:transition spd="slow">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p:cTn id="7" dur="500" fill="hold"/>
                                        <p:tgtEl>
                                          <p:spTgt spid="3">
                                            <p:txEl>
                                              <p:pRg st="1" end="1"/>
                                            </p:txEl>
                                          </p:spTgt>
                                        </p:tgtEl>
                                        <p:attrNameLst>
                                          <p:attrName>ppt_w</p:attrName>
                                        </p:attrNameLst>
                                      </p:cBhvr>
                                      <p:tavLst>
                                        <p:tav tm="0">
                                          <p:val>
                                            <p:fltVal val="0"/>
                                          </p:val>
                                        </p:tav>
                                        <p:tav tm="100000">
                                          <p:val>
                                            <p:strVal val="#ppt_w"/>
                                          </p:val>
                                        </p:tav>
                                      </p:tavLst>
                                    </p:anim>
                                    <p:anim calcmode="lin" valueType="num">
                                      <p:cBhvr>
                                        <p:cTn id="8" dur="500" fill="hold"/>
                                        <p:tgtEl>
                                          <p:spTgt spid="3">
                                            <p:txEl>
                                              <p:pRg st="1" end="1"/>
                                            </p:txEl>
                                          </p:spTgt>
                                        </p:tgtEl>
                                        <p:attrNameLst>
                                          <p:attrName>ppt_h</p:attrName>
                                        </p:attrNameLst>
                                      </p:cBhvr>
                                      <p:tavLst>
                                        <p:tav tm="0">
                                          <p:val>
                                            <p:fltVal val="0"/>
                                          </p:val>
                                        </p:tav>
                                        <p:tav tm="100000">
                                          <p:val>
                                            <p:strVal val="#ppt_h"/>
                                          </p:val>
                                        </p:tav>
                                      </p:tavLst>
                                    </p:anim>
                                    <p:animEffect transition="in" filter="fade">
                                      <p:cBhvr>
                                        <p:cTn id="9" dur="500"/>
                                        <p:tgtEl>
                                          <p:spTgt spid="3">
                                            <p:txEl>
                                              <p:pRg st="1" end="1"/>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nodeType="clickEffect">
                                  <p:stCondLst>
                                    <p:cond delay="0"/>
                                  </p:stCondLst>
                                  <p:childTnLst>
                                    <p:set>
                                      <p:cBhvr>
                                        <p:cTn id="13" dur="1" fill="hold">
                                          <p:stCondLst>
                                            <p:cond delay="0"/>
                                          </p:stCondLst>
                                        </p:cTn>
                                        <p:tgtEl>
                                          <p:spTgt spid="3">
                                            <p:txEl>
                                              <p:pRg st="2" end="2"/>
                                            </p:txEl>
                                          </p:spTgt>
                                        </p:tgtEl>
                                        <p:attrNameLst>
                                          <p:attrName>style.visibility</p:attrName>
                                        </p:attrNameLst>
                                      </p:cBhvr>
                                      <p:to>
                                        <p:strVal val="visible"/>
                                      </p:to>
                                    </p:set>
                                    <p:anim calcmode="lin" valueType="num">
                                      <p:cBhvr>
                                        <p:cTn id="14" dur="500" fill="hold"/>
                                        <p:tgtEl>
                                          <p:spTgt spid="3">
                                            <p:txEl>
                                              <p:pRg st="2" end="2"/>
                                            </p:txEl>
                                          </p:spTgt>
                                        </p:tgtEl>
                                        <p:attrNameLst>
                                          <p:attrName>ppt_w</p:attrName>
                                        </p:attrNameLst>
                                      </p:cBhvr>
                                      <p:tavLst>
                                        <p:tav tm="0">
                                          <p:val>
                                            <p:fltVal val="0"/>
                                          </p:val>
                                        </p:tav>
                                        <p:tav tm="100000">
                                          <p:val>
                                            <p:strVal val="#ppt_w"/>
                                          </p:val>
                                        </p:tav>
                                      </p:tavLst>
                                    </p:anim>
                                    <p:anim calcmode="lin" valueType="num">
                                      <p:cBhvr>
                                        <p:cTn id="15" dur="500" fill="hold"/>
                                        <p:tgtEl>
                                          <p:spTgt spid="3">
                                            <p:txEl>
                                              <p:pRg st="2" end="2"/>
                                            </p:txEl>
                                          </p:spTgt>
                                        </p:tgtEl>
                                        <p:attrNameLst>
                                          <p:attrName>ppt_h</p:attrName>
                                        </p:attrNameLst>
                                      </p:cBhvr>
                                      <p:tavLst>
                                        <p:tav tm="0">
                                          <p:val>
                                            <p:fltVal val="0"/>
                                          </p:val>
                                        </p:tav>
                                        <p:tav tm="100000">
                                          <p:val>
                                            <p:strVal val="#ppt_h"/>
                                          </p:val>
                                        </p:tav>
                                      </p:tavLst>
                                    </p:anim>
                                    <p:animEffect transition="in" filter="fade">
                                      <p:cBhvr>
                                        <p:cTn id="16"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AF77EBB9-30CA-2889-EF21-61EF20C0E175}"/>
              </a:ext>
            </a:extLst>
          </p:cNvPr>
          <p:cNvSpPr>
            <a:spLocks noGrp="1"/>
          </p:cNvSpPr>
          <p:nvPr>
            <p:ph type="subTitle" idx="1"/>
          </p:nvPr>
        </p:nvSpPr>
        <p:spPr>
          <a:xfrm>
            <a:off x="80683" y="71717"/>
            <a:ext cx="9000564" cy="6696635"/>
          </a:xfrm>
        </p:spPr>
        <p:txBody>
          <a:bodyPr>
            <a:normAutofit lnSpcReduction="10000"/>
          </a:bodyPr>
          <a:lstStyle/>
          <a:p>
            <a:pPr algn="l">
              <a:lnSpc>
                <a:spcPct val="100000"/>
              </a:lnSpc>
              <a:tabLst>
                <a:tab pos="484188" algn="l"/>
                <a:tab pos="576263" algn="l"/>
                <a:tab pos="841375" algn="l"/>
                <a:tab pos="881063" algn="l"/>
                <a:tab pos="969963" algn="l"/>
                <a:tab pos="1019175" algn="l"/>
                <a:tab pos="1154113" algn="l"/>
                <a:tab pos="1508125" algn="l"/>
                <a:tab pos="1820863" algn="l"/>
              </a:tabLst>
            </a:pPr>
            <a:r>
              <a:rPr lang="en-US"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And I hope this sensing is bringing us 				to a </a:t>
            </a:r>
            <a:r>
              <a:rPr lang="en-US" sz="3600"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humbling</a:t>
            </a:r>
            <a:r>
              <a:rPr lang="en-US"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a:t>
            </a:r>
            <a:r>
              <a:rPr lang="en-US" sz="3600"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realization</a:t>
            </a:r>
            <a:r>
              <a:rPr lang="en-US"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of just how 				privileged and blessed we are to have 				been brought into this knowledge of 					God.</a:t>
            </a:r>
            <a:endPar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endParaRPr>
          </a:p>
          <a:p>
            <a:pPr marL="571500" indent="-571500" algn="l">
              <a:lnSpc>
                <a:spcPct val="100000"/>
              </a:lnSpc>
              <a:buFont typeface="Wingdings" pitchFamily="2" charset="2"/>
              <a:buChar char="Ø"/>
              <a:tabLst>
                <a:tab pos="484188" algn="l"/>
                <a:tab pos="576263" algn="l"/>
                <a:tab pos="841375" algn="l"/>
                <a:tab pos="881063" algn="l"/>
                <a:tab pos="969963" algn="l"/>
                <a:tab pos="1019175" algn="l"/>
                <a:tab pos="1154113" algn="l"/>
                <a:tab pos="1508125" algn="l"/>
                <a:tab pos="1820863" algn="l"/>
              </a:tabLst>
            </a:pPr>
            <a:r>
              <a:rPr lang="en-US"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That is why, going back to </a:t>
            </a:r>
            <a:r>
              <a:rPr lang="en-US" sz="3600" b="1"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Jn 17:3</a:t>
            </a:r>
            <a:r>
              <a:rPr lang="en-US"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the word </a:t>
            </a:r>
            <a:r>
              <a:rPr lang="en-US" sz="3600" i="1"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“know”</a:t>
            </a:r>
            <a:r>
              <a:rPr lang="en-US"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requires a bit more looking into.</a:t>
            </a:r>
          </a:p>
          <a:p>
            <a:pPr algn="l">
              <a:lnSpc>
                <a:spcPct val="100000"/>
              </a:lnSpc>
              <a:tabLst>
                <a:tab pos="484188" algn="l"/>
                <a:tab pos="576263" algn="l"/>
                <a:tab pos="841375" algn="l"/>
                <a:tab pos="881063" algn="l"/>
                <a:tab pos="969963" algn="l"/>
                <a:tab pos="1019175" algn="l"/>
                <a:tab pos="1154113" algn="l"/>
                <a:tab pos="1508125" algn="l"/>
                <a:tab pos="1820863" algn="l"/>
              </a:tabLst>
            </a:pPr>
            <a:r>
              <a:rPr lang="en-US"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First, in the Gk., it is a </a:t>
            </a:r>
            <a:r>
              <a:rPr lang="en-US" sz="3600" b="1" i="1"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verb</a:t>
            </a:r>
            <a:r>
              <a:rPr lang="en-US"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written 						</a:t>
            </a:r>
            <a:r>
              <a:rPr lang="en-US" sz="3600" b="1" i="1"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present tense</a:t>
            </a:r>
            <a:r>
              <a:rPr lang="en-US"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which means that this 					knowing of God is a continuous action 					or process.</a:t>
            </a:r>
          </a:p>
        </p:txBody>
      </p:sp>
    </p:spTree>
    <p:extLst>
      <p:ext uri="{BB962C8B-B14F-4D97-AF65-F5344CB8AC3E}">
        <p14:creationId xmlns:p14="http://schemas.microsoft.com/office/powerpoint/2010/main" val="2689917931"/>
      </p:ext>
    </p:extLst>
  </p:cSld>
  <p:clrMapOvr>
    <a:masterClrMapping/>
  </p:clrMapOvr>
  <p:transition spd="slow">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p:cTn id="7" dur="500" fill="hold"/>
                                        <p:tgtEl>
                                          <p:spTgt spid="3">
                                            <p:txEl>
                                              <p:pRg st="1" end="1"/>
                                            </p:txEl>
                                          </p:spTgt>
                                        </p:tgtEl>
                                        <p:attrNameLst>
                                          <p:attrName>ppt_w</p:attrName>
                                        </p:attrNameLst>
                                      </p:cBhvr>
                                      <p:tavLst>
                                        <p:tav tm="0">
                                          <p:val>
                                            <p:fltVal val="0"/>
                                          </p:val>
                                        </p:tav>
                                        <p:tav tm="100000">
                                          <p:val>
                                            <p:strVal val="#ppt_w"/>
                                          </p:val>
                                        </p:tav>
                                      </p:tavLst>
                                    </p:anim>
                                    <p:anim calcmode="lin" valueType="num">
                                      <p:cBhvr>
                                        <p:cTn id="8" dur="500" fill="hold"/>
                                        <p:tgtEl>
                                          <p:spTgt spid="3">
                                            <p:txEl>
                                              <p:pRg st="1" end="1"/>
                                            </p:txEl>
                                          </p:spTgt>
                                        </p:tgtEl>
                                        <p:attrNameLst>
                                          <p:attrName>ppt_h</p:attrName>
                                        </p:attrNameLst>
                                      </p:cBhvr>
                                      <p:tavLst>
                                        <p:tav tm="0">
                                          <p:val>
                                            <p:fltVal val="0"/>
                                          </p:val>
                                        </p:tav>
                                        <p:tav tm="100000">
                                          <p:val>
                                            <p:strVal val="#ppt_h"/>
                                          </p:val>
                                        </p:tav>
                                      </p:tavLst>
                                    </p:anim>
                                    <p:animEffect transition="in" filter="fade">
                                      <p:cBhvr>
                                        <p:cTn id="9" dur="500"/>
                                        <p:tgtEl>
                                          <p:spTgt spid="3">
                                            <p:txEl>
                                              <p:pRg st="1" end="1"/>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nodeType="clickEffect">
                                  <p:stCondLst>
                                    <p:cond delay="0"/>
                                  </p:stCondLst>
                                  <p:childTnLst>
                                    <p:set>
                                      <p:cBhvr>
                                        <p:cTn id="13" dur="1" fill="hold">
                                          <p:stCondLst>
                                            <p:cond delay="0"/>
                                          </p:stCondLst>
                                        </p:cTn>
                                        <p:tgtEl>
                                          <p:spTgt spid="3">
                                            <p:txEl>
                                              <p:pRg st="2" end="2"/>
                                            </p:txEl>
                                          </p:spTgt>
                                        </p:tgtEl>
                                        <p:attrNameLst>
                                          <p:attrName>style.visibility</p:attrName>
                                        </p:attrNameLst>
                                      </p:cBhvr>
                                      <p:to>
                                        <p:strVal val="visible"/>
                                      </p:to>
                                    </p:set>
                                    <p:anim calcmode="lin" valueType="num">
                                      <p:cBhvr>
                                        <p:cTn id="14" dur="500" fill="hold"/>
                                        <p:tgtEl>
                                          <p:spTgt spid="3">
                                            <p:txEl>
                                              <p:pRg st="2" end="2"/>
                                            </p:txEl>
                                          </p:spTgt>
                                        </p:tgtEl>
                                        <p:attrNameLst>
                                          <p:attrName>ppt_w</p:attrName>
                                        </p:attrNameLst>
                                      </p:cBhvr>
                                      <p:tavLst>
                                        <p:tav tm="0">
                                          <p:val>
                                            <p:fltVal val="0"/>
                                          </p:val>
                                        </p:tav>
                                        <p:tav tm="100000">
                                          <p:val>
                                            <p:strVal val="#ppt_w"/>
                                          </p:val>
                                        </p:tav>
                                      </p:tavLst>
                                    </p:anim>
                                    <p:anim calcmode="lin" valueType="num">
                                      <p:cBhvr>
                                        <p:cTn id="15" dur="500" fill="hold"/>
                                        <p:tgtEl>
                                          <p:spTgt spid="3">
                                            <p:txEl>
                                              <p:pRg st="2" end="2"/>
                                            </p:txEl>
                                          </p:spTgt>
                                        </p:tgtEl>
                                        <p:attrNameLst>
                                          <p:attrName>ppt_h</p:attrName>
                                        </p:attrNameLst>
                                      </p:cBhvr>
                                      <p:tavLst>
                                        <p:tav tm="0">
                                          <p:val>
                                            <p:fltVal val="0"/>
                                          </p:val>
                                        </p:tav>
                                        <p:tav tm="100000">
                                          <p:val>
                                            <p:strVal val="#ppt_h"/>
                                          </p:val>
                                        </p:tav>
                                      </p:tavLst>
                                    </p:anim>
                                    <p:animEffect transition="in" filter="fade">
                                      <p:cBhvr>
                                        <p:cTn id="16"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AF77EBB9-30CA-2889-EF21-61EF20C0E175}"/>
              </a:ext>
            </a:extLst>
          </p:cNvPr>
          <p:cNvSpPr>
            <a:spLocks noGrp="1"/>
          </p:cNvSpPr>
          <p:nvPr>
            <p:ph type="subTitle" idx="1"/>
          </p:nvPr>
        </p:nvSpPr>
        <p:spPr>
          <a:xfrm>
            <a:off x="80683" y="71717"/>
            <a:ext cx="9000564" cy="6696635"/>
          </a:xfrm>
        </p:spPr>
        <p:txBody>
          <a:bodyPr>
            <a:normAutofit/>
          </a:bodyPr>
          <a:lstStyle/>
          <a:p>
            <a:pPr algn="l">
              <a:lnSpc>
                <a:spcPct val="100000"/>
              </a:lnSpc>
              <a:tabLst>
                <a:tab pos="484188" algn="l"/>
                <a:tab pos="576263" algn="l"/>
                <a:tab pos="841375" algn="l"/>
                <a:tab pos="881063" algn="l"/>
                <a:tab pos="969963" algn="l"/>
                <a:tab pos="1019175" algn="l"/>
                <a:tab pos="1154113" algn="l"/>
                <a:tab pos="1508125" algn="l"/>
                <a:tab pos="1820863" algn="l"/>
              </a:tabLst>
            </a:pPr>
            <a:r>
              <a:rPr lang="en-US"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It speaks of a personal relationship of 					intimacy which is </a:t>
            </a:r>
            <a:r>
              <a:rPr lang="en-US" sz="3600"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continuous</a:t>
            </a:r>
            <a:r>
              <a:rPr lang="en-US"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and 						</a:t>
            </a:r>
            <a:r>
              <a:rPr lang="en-US" sz="3600"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dynamic</a:t>
            </a:r>
            <a:r>
              <a:rPr lang="en-US"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a relationship that is 						</a:t>
            </a:r>
            <a:r>
              <a:rPr lang="en-US" sz="3600" b="1" i="1"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eternal</a:t>
            </a:r>
            <a:r>
              <a:rPr lang="en-US" sz="3600" b="1" i="1"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not temporal</a:t>
            </a:r>
            <a:r>
              <a:rPr lang="en-US"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a:t>
            </a:r>
            <a:endPar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endParaRPr>
          </a:p>
          <a:p>
            <a:pPr algn="l">
              <a:lnSpc>
                <a:spcPct val="100000"/>
              </a:lnSpc>
              <a:tabLst>
                <a:tab pos="484188" algn="l"/>
                <a:tab pos="576263" algn="l"/>
                <a:tab pos="841375" algn="l"/>
                <a:tab pos="881063" algn="l"/>
                <a:tab pos="969963" algn="l"/>
                <a:tab pos="1019175" algn="l"/>
                <a:tab pos="1154113" algn="l"/>
                <a:tab pos="1508125" algn="l"/>
                <a:tab pos="1820863" algn="l"/>
              </a:tabLst>
            </a:pPr>
            <a:r>
              <a:rPr lang="en-US"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Second, the verb is in the </a:t>
            </a:r>
            <a:r>
              <a:rPr lang="en-US" sz="3600" b="1" i="1"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active 						voice</a:t>
            </a:r>
            <a:r>
              <a:rPr lang="en-US"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where the subject – </a:t>
            </a:r>
            <a:r>
              <a:rPr lang="en-US" sz="3600" i="1"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“they”</a:t>
            </a:r>
            <a:r>
              <a:rPr lang="en-US"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is 					doing the action.</a:t>
            </a:r>
            <a:endPar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endParaRPr>
          </a:p>
          <a:p>
            <a:pPr algn="l">
              <a:lnSpc>
                <a:spcPct val="100000"/>
              </a:lnSpc>
              <a:tabLst>
                <a:tab pos="484188" algn="l"/>
                <a:tab pos="576263" algn="l"/>
                <a:tab pos="841375" algn="l"/>
                <a:tab pos="881063" algn="l"/>
                <a:tab pos="969963" algn="l"/>
                <a:tab pos="1019175" algn="l"/>
                <a:tab pos="1154113" algn="l"/>
                <a:tab pos="1508125" algn="l"/>
                <a:tab pos="1820863" algn="l"/>
              </a:tabLst>
            </a:pPr>
            <a:r>
              <a:rPr lang="en-US"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The word </a:t>
            </a:r>
            <a:r>
              <a:rPr lang="en-US" sz="3600" i="1"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“they”</a:t>
            </a:r>
            <a:r>
              <a:rPr lang="en-US"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here refers to </a:t>
            </a:r>
            <a:r>
              <a:rPr lang="en-US" sz="3600" i="1"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“all 						whom </a:t>
            </a:r>
            <a:r>
              <a:rPr lang="en-US"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[the Father has]</a:t>
            </a:r>
            <a:r>
              <a:rPr lang="en-US" sz="3600" i="1"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given </a:t>
            </a:r>
            <a:r>
              <a:rPr lang="en-US"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[the 						Son]</a:t>
            </a:r>
            <a:r>
              <a:rPr lang="en-US" sz="3600" i="1"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t>
            </a:r>
            <a:r>
              <a:rPr lang="en-US"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in </a:t>
            </a:r>
            <a:r>
              <a:rPr lang="en-US" sz="3600" b="1"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v. 2</a:t>
            </a:r>
            <a:r>
              <a:rPr lang="en-US"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in other words, those 						who would be saved. </a:t>
            </a:r>
            <a:endPar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20451903"/>
      </p:ext>
    </p:extLst>
  </p:cSld>
  <p:clrMapOvr>
    <a:masterClrMapping/>
  </p:clrMapOvr>
  <p:transition spd="slow">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p:cTn id="7" dur="500" fill="hold"/>
                                        <p:tgtEl>
                                          <p:spTgt spid="3">
                                            <p:txEl>
                                              <p:pRg st="1" end="1"/>
                                            </p:txEl>
                                          </p:spTgt>
                                        </p:tgtEl>
                                        <p:attrNameLst>
                                          <p:attrName>ppt_w</p:attrName>
                                        </p:attrNameLst>
                                      </p:cBhvr>
                                      <p:tavLst>
                                        <p:tav tm="0">
                                          <p:val>
                                            <p:fltVal val="0"/>
                                          </p:val>
                                        </p:tav>
                                        <p:tav tm="100000">
                                          <p:val>
                                            <p:strVal val="#ppt_w"/>
                                          </p:val>
                                        </p:tav>
                                      </p:tavLst>
                                    </p:anim>
                                    <p:anim calcmode="lin" valueType="num">
                                      <p:cBhvr>
                                        <p:cTn id="8" dur="500" fill="hold"/>
                                        <p:tgtEl>
                                          <p:spTgt spid="3">
                                            <p:txEl>
                                              <p:pRg st="1" end="1"/>
                                            </p:txEl>
                                          </p:spTgt>
                                        </p:tgtEl>
                                        <p:attrNameLst>
                                          <p:attrName>ppt_h</p:attrName>
                                        </p:attrNameLst>
                                      </p:cBhvr>
                                      <p:tavLst>
                                        <p:tav tm="0">
                                          <p:val>
                                            <p:fltVal val="0"/>
                                          </p:val>
                                        </p:tav>
                                        <p:tav tm="100000">
                                          <p:val>
                                            <p:strVal val="#ppt_h"/>
                                          </p:val>
                                        </p:tav>
                                      </p:tavLst>
                                    </p:anim>
                                    <p:animEffect transition="in" filter="fade">
                                      <p:cBhvr>
                                        <p:cTn id="9" dur="500"/>
                                        <p:tgtEl>
                                          <p:spTgt spid="3">
                                            <p:txEl>
                                              <p:pRg st="1" end="1"/>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nodeType="clickEffect">
                                  <p:stCondLst>
                                    <p:cond delay="0"/>
                                  </p:stCondLst>
                                  <p:childTnLst>
                                    <p:set>
                                      <p:cBhvr>
                                        <p:cTn id="13" dur="1" fill="hold">
                                          <p:stCondLst>
                                            <p:cond delay="0"/>
                                          </p:stCondLst>
                                        </p:cTn>
                                        <p:tgtEl>
                                          <p:spTgt spid="3">
                                            <p:txEl>
                                              <p:pRg st="2" end="2"/>
                                            </p:txEl>
                                          </p:spTgt>
                                        </p:tgtEl>
                                        <p:attrNameLst>
                                          <p:attrName>style.visibility</p:attrName>
                                        </p:attrNameLst>
                                      </p:cBhvr>
                                      <p:to>
                                        <p:strVal val="visible"/>
                                      </p:to>
                                    </p:set>
                                    <p:anim calcmode="lin" valueType="num">
                                      <p:cBhvr>
                                        <p:cTn id="14" dur="500" fill="hold"/>
                                        <p:tgtEl>
                                          <p:spTgt spid="3">
                                            <p:txEl>
                                              <p:pRg st="2" end="2"/>
                                            </p:txEl>
                                          </p:spTgt>
                                        </p:tgtEl>
                                        <p:attrNameLst>
                                          <p:attrName>ppt_w</p:attrName>
                                        </p:attrNameLst>
                                      </p:cBhvr>
                                      <p:tavLst>
                                        <p:tav tm="0">
                                          <p:val>
                                            <p:fltVal val="0"/>
                                          </p:val>
                                        </p:tav>
                                        <p:tav tm="100000">
                                          <p:val>
                                            <p:strVal val="#ppt_w"/>
                                          </p:val>
                                        </p:tav>
                                      </p:tavLst>
                                    </p:anim>
                                    <p:anim calcmode="lin" valueType="num">
                                      <p:cBhvr>
                                        <p:cTn id="15" dur="500" fill="hold"/>
                                        <p:tgtEl>
                                          <p:spTgt spid="3">
                                            <p:txEl>
                                              <p:pRg st="2" end="2"/>
                                            </p:txEl>
                                          </p:spTgt>
                                        </p:tgtEl>
                                        <p:attrNameLst>
                                          <p:attrName>ppt_h</p:attrName>
                                        </p:attrNameLst>
                                      </p:cBhvr>
                                      <p:tavLst>
                                        <p:tav tm="0">
                                          <p:val>
                                            <p:fltVal val="0"/>
                                          </p:val>
                                        </p:tav>
                                        <p:tav tm="100000">
                                          <p:val>
                                            <p:strVal val="#ppt_h"/>
                                          </p:val>
                                        </p:tav>
                                      </p:tavLst>
                                    </p:anim>
                                    <p:animEffect transition="in" filter="fade">
                                      <p:cBhvr>
                                        <p:cTn id="16"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AF77EBB9-30CA-2889-EF21-61EF20C0E175}"/>
              </a:ext>
            </a:extLst>
          </p:cNvPr>
          <p:cNvSpPr>
            <a:spLocks noGrp="1"/>
          </p:cNvSpPr>
          <p:nvPr>
            <p:ph type="subTitle" idx="1"/>
          </p:nvPr>
        </p:nvSpPr>
        <p:spPr>
          <a:xfrm>
            <a:off x="80683" y="71717"/>
            <a:ext cx="9000564" cy="6696635"/>
          </a:xfrm>
        </p:spPr>
        <p:txBody>
          <a:bodyPr>
            <a:normAutofit/>
          </a:bodyPr>
          <a:lstStyle/>
          <a:p>
            <a:pPr algn="l">
              <a:lnSpc>
                <a:spcPct val="100000"/>
              </a:lnSpc>
              <a:tabLst>
                <a:tab pos="484188" algn="l"/>
                <a:tab pos="576263" algn="l"/>
                <a:tab pos="841375" algn="l"/>
                <a:tab pos="881063" algn="l"/>
                <a:tab pos="969963" algn="l"/>
                <a:tab pos="1019175" algn="l"/>
                <a:tab pos="1154113" algn="l"/>
                <a:tab pos="1508125" algn="l"/>
                <a:tab pos="1820863" algn="l"/>
              </a:tabLst>
            </a:pPr>
            <a:r>
              <a:rPr lang="en-US"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a:t>
            </a:r>
            <a:r>
              <a:rPr lang="en-US" sz="3600" b="1" i="1"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We are the ones to exert the </a:t>
            </a:r>
            <a:r>
              <a:rPr lang="en-US" sz="3600" b="1" i="1"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effort</a:t>
            </a:r>
            <a:r>
              <a:rPr lang="en-US" sz="3600" b="1" i="1"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to continuously </a:t>
            </a:r>
            <a:r>
              <a:rPr lang="en-US" sz="3600" b="1" i="1"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seek</a:t>
            </a:r>
            <a:r>
              <a:rPr lang="en-US" sz="3600" b="1" i="1"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to </a:t>
            </a:r>
            <a:r>
              <a:rPr lang="en-US" sz="3600" b="1" i="1"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know</a:t>
            </a:r>
            <a:r>
              <a:rPr lang="en-US" sz="3600" b="1" i="1"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God.</a:t>
            </a:r>
            <a:endParaRPr lang="en-US"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endParaRPr>
          </a:p>
          <a:p>
            <a:pPr algn="l">
              <a:lnSpc>
                <a:spcPct val="100000"/>
              </a:lnSpc>
              <a:tabLst>
                <a:tab pos="484188" algn="l"/>
                <a:tab pos="576263" algn="l"/>
                <a:tab pos="841375" algn="l"/>
                <a:tab pos="881063" algn="l"/>
                <a:tab pos="969963" algn="l"/>
                <a:tab pos="1019175" algn="l"/>
                <a:tab pos="1154113" algn="l"/>
                <a:tab pos="1508125" algn="l"/>
                <a:tab pos="1820863" algn="l"/>
              </a:tabLst>
            </a:pPr>
            <a:r>
              <a:rPr lang="en-US"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Third, the verb is in the </a:t>
            </a:r>
            <a:r>
              <a:rPr lang="en-US" sz="3600" b="1" i="1"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subjunctive 					mood</a:t>
            </a:r>
            <a:r>
              <a:rPr lang="en-US"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which speaks of probability 						(</a:t>
            </a:r>
            <a:r>
              <a:rPr lang="en-US" sz="3600" i="1"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“may know”</a:t>
            </a:r>
            <a:r>
              <a:rPr lang="en-US"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t>
            </a:r>
            <a:endPar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endParaRPr>
          </a:p>
          <a:p>
            <a:pPr algn="l">
              <a:lnSpc>
                <a:spcPct val="100000"/>
              </a:lnSpc>
              <a:tabLst>
                <a:tab pos="484188" algn="l"/>
                <a:tab pos="576263" algn="l"/>
                <a:tab pos="841375" algn="l"/>
                <a:tab pos="881063" algn="l"/>
                <a:tab pos="969963" algn="l"/>
                <a:tab pos="1019175" algn="l"/>
                <a:tab pos="1154113" algn="l"/>
                <a:tab pos="1508125"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a:t>
            </a:r>
            <a:r>
              <a:rPr lang="en-US"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I believe this means that </a:t>
            </a:r>
            <a:r>
              <a:rPr lang="en-US" sz="3600" b="1" i="1"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if we seek 							to know God, He can be</a:t>
            </a:r>
            <a:r>
              <a:rPr lang="en-US" sz="3600" b="1" i="1"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known </a:t>
            </a:r>
            <a:r>
              <a:rPr lang="en-US" sz="3600" b="1" i="1"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the more diligent the </a:t>
            </a:r>
            <a:r>
              <a:rPr lang="en-US" sz="3600" b="1" i="1"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effort</a:t>
            </a:r>
            <a:r>
              <a:rPr lang="en-US" sz="3600" b="1" i="1"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to know 							Him, the deeper the </a:t>
            </a:r>
            <a:r>
              <a:rPr lang="en-US" sz="3600" b="1" i="1"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knowledge</a:t>
            </a:r>
            <a:r>
              <a:rPr lang="en-US" sz="3600" b="1" i="1"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of 							Him, and hence, the deeper the </a:t>
            </a:r>
            <a:r>
              <a:rPr lang="en-US"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a:t>
            </a:r>
            <a:r>
              <a:rPr lang="en-US" sz="3600" b="1" i="1"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relationship</a:t>
            </a:r>
            <a:r>
              <a:rPr lang="en-US" sz="3600" b="1" i="1"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with Him.</a:t>
            </a:r>
            <a:r>
              <a:rPr lang="en-PH" sz="3600" dirty="0"/>
              <a:t> </a:t>
            </a:r>
            <a:endPar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85666770"/>
      </p:ext>
    </p:extLst>
  </p:cSld>
  <p:clrMapOvr>
    <a:masterClrMapping/>
  </p:clrMapOvr>
  <p:transition spd="slow">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p:cTn id="7" dur="500" fill="hold"/>
                                        <p:tgtEl>
                                          <p:spTgt spid="3">
                                            <p:txEl>
                                              <p:pRg st="1" end="1"/>
                                            </p:txEl>
                                          </p:spTgt>
                                        </p:tgtEl>
                                        <p:attrNameLst>
                                          <p:attrName>ppt_w</p:attrName>
                                        </p:attrNameLst>
                                      </p:cBhvr>
                                      <p:tavLst>
                                        <p:tav tm="0">
                                          <p:val>
                                            <p:fltVal val="0"/>
                                          </p:val>
                                        </p:tav>
                                        <p:tav tm="100000">
                                          <p:val>
                                            <p:strVal val="#ppt_w"/>
                                          </p:val>
                                        </p:tav>
                                      </p:tavLst>
                                    </p:anim>
                                    <p:anim calcmode="lin" valueType="num">
                                      <p:cBhvr>
                                        <p:cTn id="8" dur="500" fill="hold"/>
                                        <p:tgtEl>
                                          <p:spTgt spid="3">
                                            <p:txEl>
                                              <p:pRg st="1" end="1"/>
                                            </p:txEl>
                                          </p:spTgt>
                                        </p:tgtEl>
                                        <p:attrNameLst>
                                          <p:attrName>ppt_h</p:attrName>
                                        </p:attrNameLst>
                                      </p:cBhvr>
                                      <p:tavLst>
                                        <p:tav tm="0">
                                          <p:val>
                                            <p:fltVal val="0"/>
                                          </p:val>
                                        </p:tav>
                                        <p:tav tm="100000">
                                          <p:val>
                                            <p:strVal val="#ppt_h"/>
                                          </p:val>
                                        </p:tav>
                                      </p:tavLst>
                                    </p:anim>
                                    <p:animEffect transition="in" filter="fade">
                                      <p:cBhvr>
                                        <p:cTn id="9" dur="500"/>
                                        <p:tgtEl>
                                          <p:spTgt spid="3">
                                            <p:txEl>
                                              <p:pRg st="1" end="1"/>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nodeType="clickEffect">
                                  <p:stCondLst>
                                    <p:cond delay="0"/>
                                  </p:stCondLst>
                                  <p:childTnLst>
                                    <p:set>
                                      <p:cBhvr>
                                        <p:cTn id="13" dur="1" fill="hold">
                                          <p:stCondLst>
                                            <p:cond delay="0"/>
                                          </p:stCondLst>
                                        </p:cTn>
                                        <p:tgtEl>
                                          <p:spTgt spid="3">
                                            <p:txEl>
                                              <p:pRg st="2" end="2"/>
                                            </p:txEl>
                                          </p:spTgt>
                                        </p:tgtEl>
                                        <p:attrNameLst>
                                          <p:attrName>style.visibility</p:attrName>
                                        </p:attrNameLst>
                                      </p:cBhvr>
                                      <p:to>
                                        <p:strVal val="visible"/>
                                      </p:to>
                                    </p:set>
                                    <p:anim calcmode="lin" valueType="num">
                                      <p:cBhvr>
                                        <p:cTn id="14" dur="500" fill="hold"/>
                                        <p:tgtEl>
                                          <p:spTgt spid="3">
                                            <p:txEl>
                                              <p:pRg st="2" end="2"/>
                                            </p:txEl>
                                          </p:spTgt>
                                        </p:tgtEl>
                                        <p:attrNameLst>
                                          <p:attrName>ppt_w</p:attrName>
                                        </p:attrNameLst>
                                      </p:cBhvr>
                                      <p:tavLst>
                                        <p:tav tm="0">
                                          <p:val>
                                            <p:fltVal val="0"/>
                                          </p:val>
                                        </p:tav>
                                        <p:tav tm="100000">
                                          <p:val>
                                            <p:strVal val="#ppt_w"/>
                                          </p:val>
                                        </p:tav>
                                      </p:tavLst>
                                    </p:anim>
                                    <p:anim calcmode="lin" valueType="num">
                                      <p:cBhvr>
                                        <p:cTn id="15" dur="500" fill="hold"/>
                                        <p:tgtEl>
                                          <p:spTgt spid="3">
                                            <p:txEl>
                                              <p:pRg st="2" end="2"/>
                                            </p:txEl>
                                          </p:spTgt>
                                        </p:tgtEl>
                                        <p:attrNameLst>
                                          <p:attrName>ppt_h</p:attrName>
                                        </p:attrNameLst>
                                      </p:cBhvr>
                                      <p:tavLst>
                                        <p:tav tm="0">
                                          <p:val>
                                            <p:fltVal val="0"/>
                                          </p:val>
                                        </p:tav>
                                        <p:tav tm="100000">
                                          <p:val>
                                            <p:strVal val="#ppt_h"/>
                                          </p:val>
                                        </p:tav>
                                      </p:tavLst>
                                    </p:anim>
                                    <p:animEffect transition="in" filter="fade">
                                      <p:cBhvr>
                                        <p:cTn id="16"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AF77EBB9-30CA-2889-EF21-61EF20C0E175}"/>
              </a:ext>
            </a:extLst>
          </p:cNvPr>
          <p:cNvSpPr>
            <a:spLocks noGrp="1"/>
          </p:cNvSpPr>
          <p:nvPr>
            <p:ph type="subTitle" idx="1"/>
          </p:nvPr>
        </p:nvSpPr>
        <p:spPr>
          <a:xfrm>
            <a:off x="80683" y="71717"/>
            <a:ext cx="9000564" cy="6696635"/>
          </a:xfrm>
        </p:spPr>
        <p:txBody>
          <a:bodyPr>
            <a:normAutofit/>
          </a:bodyPr>
          <a:lstStyle/>
          <a:p>
            <a:pPr marL="571500" indent="-571500" algn="l">
              <a:lnSpc>
                <a:spcPct val="100000"/>
              </a:lnSpc>
              <a:buFont typeface="Wingdings" pitchFamily="2" charset="2"/>
              <a:buChar char="Ø"/>
              <a:tabLst>
                <a:tab pos="484188" algn="l"/>
                <a:tab pos="576263" algn="l"/>
                <a:tab pos="841375" algn="l"/>
                <a:tab pos="881063" algn="l"/>
                <a:tab pos="969963" algn="l"/>
                <a:tab pos="1019175" algn="l"/>
                <a:tab pos="1154113" algn="l"/>
                <a:tab pos="1508125" algn="l"/>
                <a:tab pos="1820863" algn="l"/>
              </a:tabLst>
            </a:pPr>
            <a:r>
              <a:rPr lang="en-US"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It is only through a continuing, vibrant, </a:t>
            </a:r>
            <a:r>
              <a:rPr lang="en-US" sz="3600"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deepening</a:t>
            </a:r>
            <a:r>
              <a:rPr lang="en-US"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a:t>
            </a:r>
            <a:r>
              <a:rPr lang="en-US" sz="3600"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relationship</a:t>
            </a:r>
            <a:r>
              <a:rPr lang="en-US"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with God that a believer can </a:t>
            </a:r>
            <a:r>
              <a:rPr lang="en-US" sz="3600"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maintain</a:t>
            </a:r>
            <a:r>
              <a:rPr lang="en-US"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a profound </a:t>
            </a:r>
            <a:r>
              <a:rPr lang="en-US" sz="3600"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awe</a:t>
            </a:r>
            <a:r>
              <a:rPr lang="en-US"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of God that will permeate every area of his life, </a:t>
            </a:r>
            <a:r>
              <a:rPr lang="en-US" sz="3600" b="1" i="1"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especially his life of </a:t>
            </a:r>
            <a:r>
              <a:rPr lang="en-US" sz="3600" b="1" i="1"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service</a:t>
            </a:r>
            <a:r>
              <a:rPr lang="en-US" sz="3600" b="1" i="1"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to the Lord</a:t>
            </a:r>
            <a:r>
              <a:rPr lang="en-US"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t>
            </a:r>
            <a:endPar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endParaRPr>
          </a:p>
          <a:p>
            <a:pPr algn="l">
              <a:lnSpc>
                <a:spcPct val="100000"/>
              </a:lnSpc>
              <a:tabLst>
                <a:tab pos="484188" algn="l"/>
                <a:tab pos="576263" algn="l"/>
                <a:tab pos="841375" algn="l"/>
                <a:tab pos="881063" algn="l"/>
                <a:tab pos="969963" algn="l"/>
                <a:tab pos="1019175" algn="l"/>
                <a:tab pos="1154113" algn="l"/>
                <a:tab pos="1508125"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a:t>
            </a:r>
            <a:r>
              <a:rPr lang="en-US"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This relationship with the Lord is the 					basis of </a:t>
            </a:r>
            <a:r>
              <a:rPr lang="en-US" sz="3600" b="1" i="1"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communion</a:t>
            </a:r>
            <a:r>
              <a:rPr lang="en-US"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with Him.</a:t>
            </a:r>
            <a:endPar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endParaRPr>
          </a:p>
          <a:p>
            <a:pPr algn="l">
              <a:lnSpc>
                <a:spcPct val="100000"/>
              </a:lnSpc>
              <a:tabLst>
                <a:tab pos="484188" algn="l"/>
                <a:tab pos="576263" algn="l"/>
                <a:tab pos="841375" algn="l"/>
                <a:tab pos="881063" algn="l"/>
                <a:tab pos="969963" algn="l"/>
                <a:tab pos="1019175" algn="l"/>
                <a:tab pos="1154113" algn="l"/>
                <a:tab pos="1508125"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a:t>
            </a:r>
            <a:r>
              <a:rPr lang="en-US"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It is the </a:t>
            </a:r>
            <a:r>
              <a:rPr lang="en-US" sz="3600"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reason</a:t>
            </a:r>
            <a:r>
              <a:rPr lang="en-US"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and </a:t>
            </a:r>
            <a:r>
              <a:rPr lang="en-US" sz="3600"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motivation</a:t>
            </a:r>
            <a:r>
              <a:rPr lang="en-US"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for 						seeking and pursuing deep 							</a:t>
            </a:r>
            <a:r>
              <a:rPr lang="en-US" sz="3600" b="1" i="1"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communion</a:t>
            </a:r>
            <a:r>
              <a:rPr lang="en-US"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with Him.</a:t>
            </a:r>
            <a:endPar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757733646"/>
      </p:ext>
    </p:extLst>
  </p:cSld>
  <p:clrMapOvr>
    <a:masterClrMapping/>
  </p:clrMapOvr>
  <p:transition spd="slow">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p:cTn id="7" dur="500" fill="hold"/>
                                        <p:tgtEl>
                                          <p:spTgt spid="3">
                                            <p:txEl>
                                              <p:pRg st="1" end="1"/>
                                            </p:txEl>
                                          </p:spTgt>
                                        </p:tgtEl>
                                        <p:attrNameLst>
                                          <p:attrName>ppt_w</p:attrName>
                                        </p:attrNameLst>
                                      </p:cBhvr>
                                      <p:tavLst>
                                        <p:tav tm="0">
                                          <p:val>
                                            <p:fltVal val="0"/>
                                          </p:val>
                                        </p:tav>
                                        <p:tav tm="100000">
                                          <p:val>
                                            <p:strVal val="#ppt_w"/>
                                          </p:val>
                                        </p:tav>
                                      </p:tavLst>
                                    </p:anim>
                                    <p:anim calcmode="lin" valueType="num">
                                      <p:cBhvr>
                                        <p:cTn id="8" dur="500" fill="hold"/>
                                        <p:tgtEl>
                                          <p:spTgt spid="3">
                                            <p:txEl>
                                              <p:pRg st="1" end="1"/>
                                            </p:txEl>
                                          </p:spTgt>
                                        </p:tgtEl>
                                        <p:attrNameLst>
                                          <p:attrName>ppt_h</p:attrName>
                                        </p:attrNameLst>
                                      </p:cBhvr>
                                      <p:tavLst>
                                        <p:tav tm="0">
                                          <p:val>
                                            <p:fltVal val="0"/>
                                          </p:val>
                                        </p:tav>
                                        <p:tav tm="100000">
                                          <p:val>
                                            <p:strVal val="#ppt_h"/>
                                          </p:val>
                                        </p:tav>
                                      </p:tavLst>
                                    </p:anim>
                                    <p:animEffect transition="in" filter="fade">
                                      <p:cBhvr>
                                        <p:cTn id="9" dur="500"/>
                                        <p:tgtEl>
                                          <p:spTgt spid="3">
                                            <p:txEl>
                                              <p:pRg st="1" end="1"/>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nodeType="clickEffect">
                                  <p:stCondLst>
                                    <p:cond delay="0"/>
                                  </p:stCondLst>
                                  <p:childTnLst>
                                    <p:set>
                                      <p:cBhvr>
                                        <p:cTn id="13" dur="1" fill="hold">
                                          <p:stCondLst>
                                            <p:cond delay="0"/>
                                          </p:stCondLst>
                                        </p:cTn>
                                        <p:tgtEl>
                                          <p:spTgt spid="3">
                                            <p:txEl>
                                              <p:pRg st="2" end="2"/>
                                            </p:txEl>
                                          </p:spTgt>
                                        </p:tgtEl>
                                        <p:attrNameLst>
                                          <p:attrName>style.visibility</p:attrName>
                                        </p:attrNameLst>
                                      </p:cBhvr>
                                      <p:to>
                                        <p:strVal val="visible"/>
                                      </p:to>
                                    </p:set>
                                    <p:anim calcmode="lin" valueType="num">
                                      <p:cBhvr>
                                        <p:cTn id="14" dur="500" fill="hold"/>
                                        <p:tgtEl>
                                          <p:spTgt spid="3">
                                            <p:txEl>
                                              <p:pRg st="2" end="2"/>
                                            </p:txEl>
                                          </p:spTgt>
                                        </p:tgtEl>
                                        <p:attrNameLst>
                                          <p:attrName>ppt_w</p:attrName>
                                        </p:attrNameLst>
                                      </p:cBhvr>
                                      <p:tavLst>
                                        <p:tav tm="0">
                                          <p:val>
                                            <p:fltVal val="0"/>
                                          </p:val>
                                        </p:tav>
                                        <p:tav tm="100000">
                                          <p:val>
                                            <p:strVal val="#ppt_w"/>
                                          </p:val>
                                        </p:tav>
                                      </p:tavLst>
                                    </p:anim>
                                    <p:anim calcmode="lin" valueType="num">
                                      <p:cBhvr>
                                        <p:cTn id="15" dur="500" fill="hold"/>
                                        <p:tgtEl>
                                          <p:spTgt spid="3">
                                            <p:txEl>
                                              <p:pRg st="2" end="2"/>
                                            </p:txEl>
                                          </p:spTgt>
                                        </p:tgtEl>
                                        <p:attrNameLst>
                                          <p:attrName>ppt_h</p:attrName>
                                        </p:attrNameLst>
                                      </p:cBhvr>
                                      <p:tavLst>
                                        <p:tav tm="0">
                                          <p:val>
                                            <p:fltVal val="0"/>
                                          </p:val>
                                        </p:tav>
                                        <p:tav tm="100000">
                                          <p:val>
                                            <p:strVal val="#ppt_h"/>
                                          </p:val>
                                        </p:tav>
                                      </p:tavLst>
                                    </p:anim>
                                    <p:animEffect transition="in" filter="fade">
                                      <p:cBhvr>
                                        <p:cTn id="16"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AF77EBB9-30CA-2889-EF21-61EF20C0E175}"/>
              </a:ext>
            </a:extLst>
          </p:cNvPr>
          <p:cNvSpPr>
            <a:spLocks noGrp="1"/>
          </p:cNvSpPr>
          <p:nvPr>
            <p:ph type="subTitle" idx="1"/>
          </p:nvPr>
        </p:nvSpPr>
        <p:spPr>
          <a:xfrm>
            <a:off x="80683" y="71717"/>
            <a:ext cx="9000564" cy="6696635"/>
          </a:xfrm>
        </p:spPr>
        <p:txBody>
          <a:bodyPr>
            <a:normAutofit/>
          </a:bodyPr>
          <a:lstStyle/>
          <a:p>
            <a:pPr algn="l">
              <a:lnSpc>
                <a:spcPct val="100000"/>
              </a:lnSpc>
              <a:tabLst>
                <a:tab pos="484188" algn="l"/>
                <a:tab pos="576263" algn="l"/>
                <a:tab pos="841375" algn="l"/>
                <a:tab pos="881063" algn="l"/>
                <a:tab pos="969963" algn="l"/>
                <a:tab pos="1019175" algn="l"/>
                <a:tab pos="1154113" algn="l"/>
                <a:tab pos="1508125" algn="l"/>
                <a:tab pos="1820863" algn="l"/>
              </a:tabLst>
            </a:pPr>
            <a:r>
              <a:rPr lang="en-US"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Allow me to use several quotes from 					Paul David Tripp’s book, </a:t>
            </a:r>
            <a:r>
              <a:rPr lang="en-US" sz="3600" i="1"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Dangerous 				Calling: Confronting the Unique 					Challenges of Pastoral Ministry</a:t>
            </a:r>
            <a:r>
              <a:rPr lang="en-US"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particularly from the chapter entitled 					</a:t>
            </a:r>
            <a:r>
              <a:rPr lang="en-US" sz="3600" i="1"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Familiarity </a:t>
            </a:r>
            <a:r>
              <a:rPr lang="en-US"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for my introduction.</a:t>
            </a:r>
            <a:endPar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endParaRPr>
          </a:p>
          <a:p>
            <a:pPr marL="571500" indent="-571500" algn="l">
              <a:lnSpc>
                <a:spcPct val="100000"/>
              </a:lnSpc>
              <a:buFont typeface="Wingdings" pitchFamily="2" charset="2"/>
              <a:buChar char="Ø"/>
              <a:tabLst>
                <a:tab pos="484188" algn="l"/>
                <a:tab pos="576263" algn="l"/>
                <a:tab pos="841375" algn="l"/>
                <a:tab pos="881063" algn="l"/>
                <a:tab pos="969963" algn="l"/>
                <a:tab pos="1019175" algn="l"/>
                <a:tab pos="1154113" algn="l"/>
                <a:tab pos="1508125" algn="l"/>
                <a:tab pos="1820863" algn="l"/>
              </a:tabLst>
            </a:pPr>
            <a:r>
              <a:rPr lang="en-US"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Tripp begins this chapter with a story of the experience of a pastor he knew...</a:t>
            </a:r>
            <a:endPar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endParaRPr>
          </a:p>
          <a:p>
            <a:pPr marL="571500" indent="-571500" algn="l">
              <a:lnSpc>
                <a:spcPct val="100000"/>
              </a:lnSpc>
              <a:buFont typeface="Wingdings" pitchFamily="2" charset="2"/>
              <a:buChar char="Ø"/>
              <a:tabLst>
                <a:tab pos="484188" algn="l"/>
                <a:tab pos="576263" algn="l"/>
                <a:tab pos="841375" algn="l"/>
                <a:tab pos="881063" algn="l"/>
                <a:tab pos="969963" algn="l"/>
                <a:tab pos="1019175" algn="l"/>
                <a:tab pos="1154113" algn="l"/>
                <a:tab pos="1508125" algn="l"/>
                <a:tab pos="1820863" algn="l"/>
              </a:tabLst>
            </a:pPr>
            <a:r>
              <a:rPr lang="en-US"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This brother had fallen into the pit of </a:t>
            </a:r>
            <a:r>
              <a:rPr lang="en-US" sz="3600" b="1" i="1"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familiarity</a:t>
            </a:r>
            <a:r>
              <a:rPr lang="en-US"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t>
            </a:r>
            <a:endPar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810642900"/>
      </p:ext>
    </p:extLst>
  </p:cSld>
  <p:clrMapOvr>
    <a:masterClrMapping/>
  </p:clrMapOvr>
  <p:transition spd="slow">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p:cTn id="7" dur="500" fill="hold"/>
                                        <p:tgtEl>
                                          <p:spTgt spid="3">
                                            <p:txEl>
                                              <p:pRg st="1" end="1"/>
                                            </p:txEl>
                                          </p:spTgt>
                                        </p:tgtEl>
                                        <p:attrNameLst>
                                          <p:attrName>ppt_w</p:attrName>
                                        </p:attrNameLst>
                                      </p:cBhvr>
                                      <p:tavLst>
                                        <p:tav tm="0">
                                          <p:val>
                                            <p:fltVal val="0"/>
                                          </p:val>
                                        </p:tav>
                                        <p:tav tm="100000">
                                          <p:val>
                                            <p:strVal val="#ppt_w"/>
                                          </p:val>
                                        </p:tav>
                                      </p:tavLst>
                                    </p:anim>
                                    <p:anim calcmode="lin" valueType="num">
                                      <p:cBhvr>
                                        <p:cTn id="8" dur="500" fill="hold"/>
                                        <p:tgtEl>
                                          <p:spTgt spid="3">
                                            <p:txEl>
                                              <p:pRg st="1" end="1"/>
                                            </p:txEl>
                                          </p:spTgt>
                                        </p:tgtEl>
                                        <p:attrNameLst>
                                          <p:attrName>ppt_h</p:attrName>
                                        </p:attrNameLst>
                                      </p:cBhvr>
                                      <p:tavLst>
                                        <p:tav tm="0">
                                          <p:val>
                                            <p:fltVal val="0"/>
                                          </p:val>
                                        </p:tav>
                                        <p:tav tm="100000">
                                          <p:val>
                                            <p:strVal val="#ppt_h"/>
                                          </p:val>
                                        </p:tav>
                                      </p:tavLst>
                                    </p:anim>
                                    <p:animEffect transition="in" filter="fade">
                                      <p:cBhvr>
                                        <p:cTn id="9" dur="500"/>
                                        <p:tgtEl>
                                          <p:spTgt spid="3">
                                            <p:txEl>
                                              <p:pRg st="1" end="1"/>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nodeType="clickEffect">
                                  <p:stCondLst>
                                    <p:cond delay="0"/>
                                  </p:stCondLst>
                                  <p:childTnLst>
                                    <p:set>
                                      <p:cBhvr>
                                        <p:cTn id="13" dur="1" fill="hold">
                                          <p:stCondLst>
                                            <p:cond delay="0"/>
                                          </p:stCondLst>
                                        </p:cTn>
                                        <p:tgtEl>
                                          <p:spTgt spid="3">
                                            <p:txEl>
                                              <p:pRg st="2" end="2"/>
                                            </p:txEl>
                                          </p:spTgt>
                                        </p:tgtEl>
                                        <p:attrNameLst>
                                          <p:attrName>style.visibility</p:attrName>
                                        </p:attrNameLst>
                                      </p:cBhvr>
                                      <p:to>
                                        <p:strVal val="visible"/>
                                      </p:to>
                                    </p:set>
                                    <p:anim calcmode="lin" valueType="num">
                                      <p:cBhvr>
                                        <p:cTn id="14" dur="500" fill="hold"/>
                                        <p:tgtEl>
                                          <p:spTgt spid="3">
                                            <p:txEl>
                                              <p:pRg st="2" end="2"/>
                                            </p:txEl>
                                          </p:spTgt>
                                        </p:tgtEl>
                                        <p:attrNameLst>
                                          <p:attrName>ppt_w</p:attrName>
                                        </p:attrNameLst>
                                      </p:cBhvr>
                                      <p:tavLst>
                                        <p:tav tm="0">
                                          <p:val>
                                            <p:fltVal val="0"/>
                                          </p:val>
                                        </p:tav>
                                        <p:tav tm="100000">
                                          <p:val>
                                            <p:strVal val="#ppt_w"/>
                                          </p:val>
                                        </p:tav>
                                      </p:tavLst>
                                    </p:anim>
                                    <p:anim calcmode="lin" valueType="num">
                                      <p:cBhvr>
                                        <p:cTn id="15" dur="500" fill="hold"/>
                                        <p:tgtEl>
                                          <p:spTgt spid="3">
                                            <p:txEl>
                                              <p:pRg st="2" end="2"/>
                                            </p:txEl>
                                          </p:spTgt>
                                        </p:tgtEl>
                                        <p:attrNameLst>
                                          <p:attrName>ppt_h</p:attrName>
                                        </p:attrNameLst>
                                      </p:cBhvr>
                                      <p:tavLst>
                                        <p:tav tm="0">
                                          <p:val>
                                            <p:fltVal val="0"/>
                                          </p:val>
                                        </p:tav>
                                        <p:tav tm="100000">
                                          <p:val>
                                            <p:strVal val="#ppt_h"/>
                                          </p:val>
                                        </p:tav>
                                      </p:tavLst>
                                    </p:anim>
                                    <p:animEffect transition="in" filter="fade">
                                      <p:cBhvr>
                                        <p:cTn id="16"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AF77EBB9-30CA-2889-EF21-61EF20C0E175}"/>
              </a:ext>
            </a:extLst>
          </p:cNvPr>
          <p:cNvSpPr>
            <a:spLocks noGrp="1"/>
          </p:cNvSpPr>
          <p:nvPr>
            <p:ph type="subTitle" idx="1"/>
          </p:nvPr>
        </p:nvSpPr>
        <p:spPr>
          <a:xfrm>
            <a:off x="80683" y="71717"/>
            <a:ext cx="9000564" cy="6696635"/>
          </a:xfrm>
        </p:spPr>
        <p:txBody>
          <a:bodyPr>
            <a:normAutofit/>
          </a:bodyPr>
          <a:lstStyle/>
          <a:p>
            <a:pPr marL="571500" indent="-571500" algn="l">
              <a:lnSpc>
                <a:spcPct val="100000"/>
              </a:lnSpc>
              <a:buFont typeface="Wingdings" pitchFamily="2" charset="2"/>
              <a:buChar char="Ø"/>
              <a:tabLst>
                <a:tab pos="484188" algn="l"/>
                <a:tab pos="576263" algn="l"/>
                <a:tab pos="841375" algn="l"/>
                <a:tab pos="881063" algn="l"/>
                <a:tab pos="969963" algn="l"/>
                <a:tab pos="1019175" algn="l"/>
                <a:tab pos="1154113" algn="l"/>
                <a:tab pos="1508125" algn="l"/>
                <a:tab pos="1820863" algn="l"/>
              </a:tabLst>
            </a:pPr>
            <a:r>
              <a:rPr lang="en-US"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At the same time, the way to </a:t>
            </a:r>
            <a:r>
              <a:rPr lang="en-US" sz="3600"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maintain</a:t>
            </a:r>
            <a:r>
              <a:rPr lang="en-US"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this depth of relationship with God is through sincere consistent </a:t>
            </a:r>
            <a:r>
              <a:rPr lang="en-US" sz="3600" b="1" i="1"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communion</a:t>
            </a:r>
            <a:r>
              <a:rPr lang="en-US"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with Him.</a:t>
            </a:r>
            <a:endPar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endParaRPr>
          </a:p>
          <a:p>
            <a:pPr marL="571500" indent="-571500" algn="l">
              <a:lnSpc>
                <a:spcPct val="100000"/>
              </a:lnSpc>
              <a:buFont typeface="Wingdings" pitchFamily="2" charset="2"/>
              <a:buChar char="Ø"/>
              <a:tabLst>
                <a:tab pos="484188" algn="l"/>
                <a:tab pos="576263" algn="l"/>
                <a:tab pos="841375" algn="l"/>
                <a:tab pos="881063" algn="l"/>
                <a:tab pos="969963" algn="l"/>
                <a:tab pos="1019175" algn="l"/>
                <a:tab pos="1154113" algn="l"/>
                <a:tab pos="1508125" algn="l"/>
                <a:tab pos="1820863" algn="l"/>
              </a:tabLst>
            </a:pPr>
            <a:r>
              <a:rPr lang="en-US"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On the other side of the coin, </a:t>
            </a:r>
            <a:r>
              <a:rPr lang="en-US" sz="3600" b="1" i="1"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the moment we </a:t>
            </a:r>
            <a:r>
              <a:rPr lang="en-US" sz="3600" b="1" i="1"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take</a:t>
            </a:r>
            <a:r>
              <a:rPr lang="en-US" sz="3600" b="1" i="1"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a:t>
            </a:r>
            <a:r>
              <a:rPr lang="en-US" sz="3600" b="1" i="1"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for</a:t>
            </a:r>
            <a:r>
              <a:rPr lang="en-US" sz="3600" b="1" i="1"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a:t>
            </a:r>
            <a:r>
              <a:rPr lang="en-US" sz="3600" b="1" i="1"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granted</a:t>
            </a:r>
            <a:r>
              <a:rPr lang="en-US" sz="3600" b="1" i="1"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this privilege and deep relationship with God, living our Christian lives simply out of duty and obligation to Him, this is when the </a:t>
            </a:r>
            <a:r>
              <a:rPr lang="en-US" sz="3600" b="1" i="1"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awe</a:t>
            </a:r>
            <a:r>
              <a:rPr lang="en-US" sz="3600" b="1" i="1"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of God begins to </a:t>
            </a:r>
            <a:r>
              <a:rPr lang="en-US" sz="3600" b="1" i="1"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disappear</a:t>
            </a:r>
            <a:r>
              <a:rPr lang="en-US"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a:t>
            </a:r>
          </a:p>
        </p:txBody>
      </p:sp>
    </p:spTree>
    <p:extLst>
      <p:ext uri="{BB962C8B-B14F-4D97-AF65-F5344CB8AC3E}">
        <p14:creationId xmlns:p14="http://schemas.microsoft.com/office/powerpoint/2010/main" val="1075878718"/>
      </p:ext>
    </p:extLst>
  </p:cSld>
  <p:clrMapOvr>
    <a:masterClrMapping/>
  </p:clrMapOvr>
  <p:transition spd="slow">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p:cTn id="7" dur="500" fill="hold"/>
                                        <p:tgtEl>
                                          <p:spTgt spid="3">
                                            <p:txEl>
                                              <p:pRg st="1" end="1"/>
                                            </p:txEl>
                                          </p:spTgt>
                                        </p:tgtEl>
                                        <p:attrNameLst>
                                          <p:attrName>ppt_w</p:attrName>
                                        </p:attrNameLst>
                                      </p:cBhvr>
                                      <p:tavLst>
                                        <p:tav tm="0">
                                          <p:val>
                                            <p:fltVal val="0"/>
                                          </p:val>
                                        </p:tav>
                                        <p:tav tm="100000">
                                          <p:val>
                                            <p:strVal val="#ppt_w"/>
                                          </p:val>
                                        </p:tav>
                                      </p:tavLst>
                                    </p:anim>
                                    <p:anim calcmode="lin" valueType="num">
                                      <p:cBhvr>
                                        <p:cTn id="8" dur="500" fill="hold"/>
                                        <p:tgtEl>
                                          <p:spTgt spid="3">
                                            <p:txEl>
                                              <p:pRg st="1" end="1"/>
                                            </p:txEl>
                                          </p:spTgt>
                                        </p:tgtEl>
                                        <p:attrNameLst>
                                          <p:attrName>ppt_h</p:attrName>
                                        </p:attrNameLst>
                                      </p:cBhvr>
                                      <p:tavLst>
                                        <p:tav tm="0">
                                          <p:val>
                                            <p:fltVal val="0"/>
                                          </p:val>
                                        </p:tav>
                                        <p:tav tm="100000">
                                          <p:val>
                                            <p:strVal val="#ppt_h"/>
                                          </p:val>
                                        </p:tav>
                                      </p:tavLst>
                                    </p:anim>
                                    <p:animEffect transition="in" filter="fade">
                                      <p:cBhvr>
                                        <p:cTn id="9"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AF77EBB9-30CA-2889-EF21-61EF20C0E175}"/>
              </a:ext>
            </a:extLst>
          </p:cNvPr>
          <p:cNvSpPr>
            <a:spLocks noGrp="1"/>
          </p:cNvSpPr>
          <p:nvPr>
            <p:ph type="subTitle" idx="1"/>
          </p:nvPr>
        </p:nvSpPr>
        <p:spPr>
          <a:xfrm>
            <a:off x="80683" y="71717"/>
            <a:ext cx="9000564" cy="6696635"/>
          </a:xfrm>
        </p:spPr>
        <p:txBody>
          <a:bodyPr>
            <a:normAutofit lnSpcReduction="10000"/>
          </a:bodyPr>
          <a:lstStyle/>
          <a:p>
            <a:pPr algn="l">
              <a:lnSpc>
                <a:spcPct val="100000"/>
              </a:lnSpc>
              <a:tabLst>
                <a:tab pos="484188" algn="l"/>
                <a:tab pos="576263" algn="l"/>
                <a:tab pos="841375" algn="l"/>
                <a:tab pos="881063" algn="l"/>
                <a:tab pos="969963" algn="l"/>
                <a:tab pos="1019175" algn="l"/>
                <a:tab pos="1154113" algn="l"/>
                <a:tab pos="1508125" algn="l"/>
                <a:tab pos="1820863" algn="l"/>
              </a:tabLst>
            </a:pPr>
            <a:r>
              <a:rPr lang="en-US"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And often, this begins with the 							believer’s gradual </a:t>
            </a:r>
            <a:r>
              <a:rPr lang="en-US" sz="3600"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neglect</a:t>
            </a:r>
            <a:r>
              <a:rPr lang="en-US"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of his 						communion with Him – for whatever 					reasons.</a:t>
            </a:r>
          </a:p>
          <a:p>
            <a:pPr marL="571500" indent="-571500" algn="l">
              <a:lnSpc>
                <a:spcPct val="100000"/>
              </a:lnSpc>
              <a:buFont typeface="Wingdings" pitchFamily="2" charset="2"/>
              <a:buChar char="Ø"/>
              <a:tabLst>
                <a:tab pos="484188" algn="l"/>
                <a:tab pos="576263" algn="l"/>
                <a:tab pos="841375" algn="l"/>
                <a:tab pos="881063" algn="l"/>
                <a:tab pos="969963" algn="l"/>
                <a:tab pos="1019175" algn="l"/>
                <a:tab pos="1154113" algn="l"/>
                <a:tab pos="1508125" algn="l"/>
                <a:tab pos="1820863" algn="l"/>
              </a:tabLst>
            </a:pPr>
            <a:r>
              <a:rPr lang="en-US" sz="3600" b="1" i="1"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This is one reason why I believe that everyday we must engage in the </a:t>
            </a:r>
            <a:r>
              <a:rPr lang="en-US" sz="3600" b="1" i="1"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battle</a:t>
            </a:r>
            <a:r>
              <a:rPr lang="en-US" sz="3600" b="1" i="1"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against our </a:t>
            </a:r>
            <a:r>
              <a:rPr lang="en-US" sz="3600" b="1" i="1"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flesh</a:t>
            </a:r>
            <a:r>
              <a:rPr lang="en-US" sz="3600" b="1" i="1"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for our </a:t>
            </a:r>
            <a:r>
              <a:rPr lang="en-US" sz="3600" b="1" i="1"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communion</a:t>
            </a:r>
            <a:r>
              <a:rPr lang="en-US" sz="3600" b="1" i="1"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with the Lord.</a:t>
            </a:r>
            <a:endPar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endParaRPr>
          </a:p>
          <a:p>
            <a:pPr algn="l">
              <a:lnSpc>
                <a:spcPct val="100000"/>
              </a:lnSpc>
              <a:tabLst>
                <a:tab pos="484188" algn="l"/>
                <a:tab pos="576263" algn="l"/>
                <a:tab pos="841375" algn="l"/>
                <a:tab pos="881063" algn="l"/>
                <a:tab pos="969963" algn="l"/>
                <a:tab pos="1019175" algn="l"/>
                <a:tab pos="1154113" algn="l"/>
                <a:tab pos="1508125" algn="l"/>
                <a:tab pos="1820863" algn="l"/>
              </a:tabLst>
            </a:pPr>
            <a:endParaRPr lang="en-PH" sz="3600" u="sng" cap="small"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endParaRPr>
          </a:p>
          <a:p>
            <a:pPr algn="l">
              <a:lnSpc>
                <a:spcPct val="100000"/>
              </a:lnSpc>
              <a:tabLst>
                <a:tab pos="484188" algn="l"/>
                <a:tab pos="576263" algn="l"/>
                <a:tab pos="841375" algn="l"/>
                <a:tab pos="881063" algn="l"/>
                <a:tab pos="969963" algn="l"/>
                <a:tab pos="1019175" algn="l"/>
                <a:tab pos="1154113" algn="l"/>
                <a:tab pos="1508125" algn="l"/>
                <a:tab pos="1820863" algn="l"/>
              </a:tabLst>
            </a:pPr>
            <a:r>
              <a:rPr lang="en-US" sz="3600" u="sng" cap="small"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The Means of Communion</a:t>
            </a:r>
          </a:p>
          <a:p>
            <a:pPr marL="571500" indent="-571500" algn="l">
              <a:lnSpc>
                <a:spcPct val="100000"/>
              </a:lnSpc>
              <a:buFont typeface="Wingdings" pitchFamily="2" charset="2"/>
              <a:buChar char="Ø"/>
              <a:tabLst>
                <a:tab pos="484188" algn="l"/>
                <a:tab pos="576263" algn="l"/>
                <a:tab pos="841375" algn="l"/>
                <a:tab pos="881063" algn="l"/>
                <a:tab pos="969963" algn="l"/>
                <a:tab pos="1019175" algn="l"/>
                <a:tab pos="1154113" algn="l"/>
                <a:tab pos="1508125" algn="l"/>
                <a:tab pos="1820863" algn="l"/>
              </a:tabLst>
            </a:pPr>
            <a:r>
              <a:rPr lang="en-US"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Let’s just try to define the word “communion”.</a:t>
            </a:r>
          </a:p>
        </p:txBody>
      </p:sp>
    </p:spTree>
    <p:extLst>
      <p:ext uri="{BB962C8B-B14F-4D97-AF65-F5344CB8AC3E}">
        <p14:creationId xmlns:p14="http://schemas.microsoft.com/office/powerpoint/2010/main" val="4024907494"/>
      </p:ext>
    </p:extLst>
  </p:cSld>
  <p:clrMapOvr>
    <a:masterClrMapping/>
  </p:clrMapOvr>
  <p:transition spd="slow">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p:cTn id="7" dur="500" fill="hold"/>
                                        <p:tgtEl>
                                          <p:spTgt spid="3">
                                            <p:txEl>
                                              <p:pRg st="1" end="1"/>
                                            </p:txEl>
                                          </p:spTgt>
                                        </p:tgtEl>
                                        <p:attrNameLst>
                                          <p:attrName>ppt_w</p:attrName>
                                        </p:attrNameLst>
                                      </p:cBhvr>
                                      <p:tavLst>
                                        <p:tav tm="0">
                                          <p:val>
                                            <p:fltVal val="0"/>
                                          </p:val>
                                        </p:tav>
                                        <p:tav tm="100000">
                                          <p:val>
                                            <p:strVal val="#ppt_w"/>
                                          </p:val>
                                        </p:tav>
                                      </p:tavLst>
                                    </p:anim>
                                    <p:anim calcmode="lin" valueType="num">
                                      <p:cBhvr>
                                        <p:cTn id="8" dur="500" fill="hold"/>
                                        <p:tgtEl>
                                          <p:spTgt spid="3">
                                            <p:txEl>
                                              <p:pRg st="1" end="1"/>
                                            </p:txEl>
                                          </p:spTgt>
                                        </p:tgtEl>
                                        <p:attrNameLst>
                                          <p:attrName>ppt_h</p:attrName>
                                        </p:attrNameLst>
                                      </p:cBhvr>
                                      <p:tavLst>
                                        <p:tav tm="0">
                                          <p:val>
                                            <p:fltVal val="0"/>
                                          </p:val>
                                        </p:tav>
                                        <p:tav tm="100000">
                                          <p:val>
                                            <p:strVal val="#ppt_h"/>
                                          </p:val>
                                        </p:tav>
                                      </p:tavLst>
                                    </p:anim>
                                    <p:animEffect transition="in" filter="fade">
                                      <p:cBhvr>
                                        <p:cTn id="9" dur="500"/>
                                        <p:tgtEl>
                                          <p:spTgt spid="3">
                                            <p:txEl>
                                              <p:pRg st="1" end="1"/>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nodeType="clickEffect">
                                  <p:stCondLst>
                                    <p:cond delay="0"/>
                                  </p:stCondLst>
                                  <p:childTnLst>
                                    <p:set>
                                      <p:cBhvr>
                                        <p:cTn id="13" dur="1" fill="hold">
                                          <p:stCondLst>
                                            <p:cond delay="0"/>
                                          </p:stCondLst>
                                        </p:cTn>
                                        <p:tgtEl>
                                          <p:spTgt spid="3">
                                            <p:txEl>
                                              <p:pRg st="3" end="3"/>
                                            </p:txEl>
                                          </p:spTgt>
                                        </p:tgtEl>
                                        <p:attrNameLst>
                                          <p:attrName>style.visibility</p:attrName>
                                        </p:attrNameLst>
                                      </p:cBhvr>
                                      <p:to>
                                        <p:strVal val="visible"/>
                                      </p:to>
                                    </p:set>
                                    <p:anim calcmode="lin" valueType="num">
                                      <p:cBhvr>
                                        <p:cTn id="14" dur="500" fill="hold"/>
                                        <p:tgtEl>
                                          <p:spTgt spid="3">
                                            <p:txEl>
                                              <p:pRg st="3" end="3"/>
                                            </p:txEl>
                                          </p:spTgt>
                                        </p:tgtEl>
                                        <p:attrNameLst>
                                          <p:attrName>ppt_w</p:attrName>
                                        </p:attrNameLst>
                                      </p:cBhvr>
                                      <p:tavLst>
                                        <p:tav tm="0">
                                          <p:val>
                                            <p:fltVal val="0"/>
                                          </p:val>
                                        </p:tav>
                                        <p:tav tm="100000">
                                          <p:val>
                                            <p:strVal val="#ppt_w"/>
                                          </p:val>
                                        </p:tav>
                                      </p:tavLst>
                                    </p:anim>
                                    <p:anim calcmode="lin" valueType="num">
                                      <p:cBhvr>
                                        <p:cTn id="15" dur="500" fill="hold"/>
                                        <p:tgtEl>
                                          <p:spTgt spid="3">
                                            <p:txEl>
                                              <p:pRg st="3" end="3"/>
                                            </p:txEl>
                                          </p:spTgt>
                                        </p:tgtEl>
                                        <p:attrNameLst>
                                          <p:attrName>ppt_h</p:attrName>
                                        </p:attrNameLst>
                                      </p:cBhvr>
                                      <p:tavLst>
                                        <p:tav tm="0">
                                          <p:val>
                                            <p:fltVal val="0"/>
                                          </p:val>
                                        </p:tav>
                                        <p:tav tm="100000">
                                          <p:val>
                                            <p:strVal val="#ppt_h"/>
                                          </p:val>
                                        </p:tav>
                                      </p:tavLst>
                                    </p:anim>
                                    <p:animEffect transition="in" filter="fade">
                                      <p:cBhvr>
                                        <p:cTn id="16" dur="500"/>
                                        <p:tgtEl>
                                          <p:spTgt spid="3">
                                            <p:txEl>
                                              <p:pRg st="3" end="3"/>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53" presetClass="entr" presetSubtype="16" fill="hold" nodeType="click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anim calcmode="lin" valueType="num">
                                      <p:cBhvr>
                                        <p:cTn id="21" dur="500" fill="hold"/>
                                        <p:tgtEl>
                                          <p:spTgt spid="3">
                                            <p:txEl>
                                              <p:pRg st="4" end="4"/>
                                            </p:txEl>
                                          </p:spTgt>
                                        </p:tgtEl>
                                        <p:attrNameLst>
                                          <p:attrName>ppt_w</p:attrName>
                                        </p:attrNameLst>
                                      </p:cBhvr>
                                      <p:tavLst>
                                        <p:tav tm="0">
                                          <p:val>
                                            <p:fltVal val="0"/>
                                          </p:val>
                                        </p:tav>
                                        <p:tav tm="100000">
                                          <p:val>
                                            <p:strVal val="#ppt_w"/>
                                          </p:val>
                                        </p:tav>
                                      </p:tavLst>
                                    </p:anim>
                                    <p:anim calcmode="lin" valueType="num">
                                      <p:cBhvr>
                                        <p:cTn id="22" dur="500" fill="hold"/>
                                        <p:tgtEl>
                                          <p:spTgt spid="3">
                                            <p:txEl>
                                              <p:pRg st="4" end="4"/>
                                            </p:txEl>
                                          </p:spTgt>
                                        </p:tgtEl>
                                        <p:attrNameLst>
                                          <p:attrName>ppt_h</p:attrName>
                                        </p:attrNameLst>
                                      </p:cBhvr>
                                      <p:tavLst>
                                        <p:tav tm="0">
                                          <p:val>
                                            <p:fltVal val="0"/>
                                          </p:val>
                                        </p:tav>
                                        <p:tav tm="100000">
                                          <p:val>
                                            <p:strVal val="#ppt_h"/>
                                          </p:val>
                                        </p:tav>
                                      </p:tavLst>
                                    </p:anim>
                                    <p:animEffect transition="in" filter="fade">
                                      <p:cBhvr>
                                        <p:cTn id="23"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AF77EBB9-30CA-2889-EF21-61EF20C0E175}"/>
              </a:ext>
            </a:extLst>
          </p:cNvPr>
          <p:cNvSpPr>
            <a:spLocks noGrp="1"/>
          </p:cNvSpPr>
          <p:nvPr>
            <p:ph type="subTitle" idx="1"/>
          </p:nvPr>
        </p:nvSpPr>
        <p:spPr>
          <a:xfrm>
            <a:off x="80683" y="71717"/>
            <a:ext cx="9000564" cy="6696635"/>
          </a:xfrm>
        </p:spPr>
        <p:txBody>
          <a:bodyPr>
            <a:normAutofit/>
          </a:bodyPr>
          <a:lstStyle/>
          <a:p>
            <a:pPr algn="l">
              <a:lnSpc>
                <a:spcPct val="100000"/>
              </a:lnSpc>
              <a:tabLst>
                <a:tab pos="484188" algn="l"/>
                <a:tab pos="576263" algn="l"/>
                <a:tab pos="841375" algn="l"/>
                <a:tab pos="881063" algn="l"/>
                <a:tab pos="969963" algn="l"/>
                <a:tab pos="1019175" algn="l"/>
                <a:tab pos="1154113" algn="l"/>
                <a:tab pos="1508125" algn="l"/>
                <a:tab pos="1820863" algn="l"/>
              </a:tabLst>
            </a:pPr>
            <a:r>
              <a:rPr lang="en-US"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The Gr. word for “communion” is 						</a:t>
            </a:r>
            <a:r>
              <a:rPr lang="en-US" sz="3600" i="1" dirty="0" err="1">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koinōnia</a:t>
            </a:r>
            <a:r>
              <a:rPr lang="en-US"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t>
            </a:r>
            <a:endPar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endParaRPr>
          </a:p>
          <a:p>
            <a:pPr algn="l">
              <a:lnSpc>
                <a:spcPct val="100000"/>
              </a:lnSpc>
              <a:tabLst>
                <a:tab pos="484188" algn="l"/>
                <a:tab pos="576263" algn="l"/>
                <a:tab pos="841375" algn="l"/>
                <a:tab pos="881063" algn="l"/>
                <a:tab pos="969963" algn="l"/>
                <a:tab pos="1019175" algn="l"/>
                <a:tab pos="1154113" algn="l"/>
                <a:tab pos="1508125"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a:t>
            </a:r>
            <a:r>
              <a:rPr lang="en-US"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This word is more commonly 							translated as “fellowship”. </a:t>
            </a:r>
            <a:endPar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endParaRPr>
          </a:p>
          <a:p>
            <a:pPr marL="571500" indent="-571500" algn="l">
              <a:lnSpc>
                <a:spcPct val="100000"/>
              </a:lnSpc>
              <a:buFont typeface="Wingdings" pitchFamily="2" charset="2"/>
              <a:buChar char="Ø"/>
              <a:tabLst>
                <a:tab pos="484188" algn="l"/>
                <a:tab pos="576263" algn="l"/>
                <a:tab pos="841375" algn="l"/>
                <a:tab pos="881063" algn="l"/>
                <a:tab pos="969963" algn="l"/>
                <a:tab pos="1019175" algn="l"/>
                <a:tab pos="1154113" algn="l"/>
                <a:tab pos="1508125" algn="l"/>
                <a:tab pos="1820863" algn="l"/>
              </a:tabLst>
            </a:pPr>
            <a:r>
              <a:rPr lang="en-US"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The means of communion on a personal basis are the spiritual </a:t>
            </a:r>
            <a:r>
              <a:rPr lang="en-US" sz="3600"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disciplines</a:t>
            </a:r>
            <a:r>
              <a:rPr lang="en-US"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of </a:t>
            </a:r>
            <a:r>
              <a:rPr lang="en-US" sz="3600"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prayer</a:t>
            </a:r>
            <a:r>
              <a:rPr lang="en-US"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and the </a:t>
            </a:r>
            <a:r>
              <a:rPr lang="en-US" sz="3600"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study</a:t>
            </a:r>
            <a:r>
              <a:rPr lang="en-US"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of and </a:t>
            </a:r>
            <a:r>
              <a:rPr lang="en-US" sz="3600"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meditation</a:t>
            </a:r>
            <a:r>
              <a:rPr lang="en-US"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on God’s </a:t>
            </a:r>
            <a:r>
              <a:rPr lang="en-US" sz="3600"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Word</a:t>
            </a:r>
            <a:r>
              <a:rPr lang="en-US"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t>
            </a:r>
          </a:p>
        </p:txBody>
      </p:sp>
    </p:spTree>
    <p:extLst>
      <p:ext uri="{BB962C8B-B14F-4D97-AF65-F5344CB8AC3E}">
        <p14:creationId xmlns:p14="http://schemas.microsoft.com/office/powerpoint/2010/main" val="90722498"/>
      </p:ext>
    </p:extLst>
  </p:cSld>
  <p:clrMapOvr>
    <a:masterClrMapping/>
  </p:clrMapOvr>
  <p:transition spd="slow">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p:cTn id="7" dur="500" fill="hold"/>
                                        <p:tgtEl>
                                          <p:spTgt spid="3">
                                            <p:txEl>
                                              <p:pRg st="1" end="1"/>
                                            </p:txEl>
                                          </p:spTgt>
                                        </p:tgtEl>
                                        <p:attrNameLst>
                                          <p:attrName>ppt_w</p:attrName>
                                        </p:attrNameLst>
                                      </p:cBhvr>
                                      <p:tavLst>
                                        <p:tav tm="0">
                                          <p:val>
                                            <p:fltVal val="0"/>
                                          </p:val>
                                        </p:tav>
                                        <p:tav tm="100000">
                                          <p:val>
                                            <p:strVal val="#ppt_w"/>
                                          </p:val>
                                        </p:tav>
                                      </p:tavLst>
                                    </p:anim>
                                    <p:anim calcmode="lin" valueType="num">
                                      <p:cBhvr>
                                        <p:cTn id="8" dur="500" fill="hold"/>
                                        <p:tgtEl>
                                          <p:spTgt spid="3">
                                            <p:txEl>
                                              <p:pRg st="1" end="1"/>
                                            </p:txEl>
                                          </p:spTgt>
                                        </p:tgtEl>
                                        <p:attrNameLst>
                                          <p:attrName>ppt_h</p:attrName>
                                        </p:attrNameLst>
                                      </p:cBhvr>
                                      <p:tavLst>
                                        <p:tav tm="0">
                                          <p:val>
                                            <p:fltVal val="0"/>
                                          </p:val>
                                        </p:tav>
                                        <p:tav tm="100000">
                                          <p:val>
                                            <p:strVal val="#ppt_h"/>
                                          </p:val>
                                        </p:tav>
                                      </p:tavLst>
                                    </p:anim>
                                    <p:animEffect transition="in" filter="fade">
                                      <p:cBhvr>
                                        <p:cTn id="9" dur="500"/>
                                        <p:tgtEl>
                                          <p:spTgt spid="3">
                                            <p:txEl>
                                              <p:pRg st="1" end="1"/>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nodeType="clickEffect">
                                  <p:stCondLst>
                                    <p:cond delay="0"/>
                                  </p:stCondLst>
                                  <p:childTnLst>
                                    <p:set>
                                      <p:cBhvr>
                                        <p:cTn id="13" dur="1" fill="hold">
                                          <p:stCondLst>
                                            <p:cond delay="0"/>
                                          </p:stCondLst>
                                        </p:cTn>
                                        <p:tgtEl>
                                          <p:spTgt spid="3">
                                            <p:txEl>
                                              <p:pRg st="2" end="2"/>
                                            </p:txEl>
                                          </p:spTgt>
                                        </p:tgtEl>
                                        <p:attrNameLst>
                                          <p:attrName>style.visibility</p:attrName>
                                        </p:attrNameLst>
                                      </p:cBhvr>
                                      <p:to>
                                        <p:strVal val="visible"/>
                                      </p:to>
                                    </p:set>
                                    <p:anim calcmode="lin" valueType="num">
                                      <p:cBhvr>
                                        <p:cTn id="14" dur="500" fill="hold"/>
                                        <p:tgtEl>
                                          <p:spTgt spid="3">
                                            <p:txEl>
                                              <p:pRg st="2" end="2"/>
                                            </p:txEl>
                                          </p:spTgt>
                                        </p:tgtEl>
                                        <p:attrNameLst>
                                          <p:attrName>ppt_w</p:attrName>
                                        </p:attrNameLst>
                                      </p:cBhvr>
                                      <p:tavLst>
                                        <p:tav tm="0">
                                          <p:val>
                                            <p:fltVal val="0"/>
                                          </p:val>
                                        </p:tav>
                                        <p:tav tm="100000">
                                          <p:val>
                                            <p:strVal val="#ppt_w"/>
                                          </p:val>
                                        </p:tav>
                                      </p:tavLst>
                                    </p:anim>
                                    <p:anim calcmode="lin" valueType="num">
                                      <p:cBhvr>
                                        <p:cTn id="15" dur="500" fill="hold"/>
                                        <p:tgtEl>
                                          <p:spTgt spid="3">
                                            <p:txEl>
                                              <p:pRg st="2" end="2"/>
                                            </p:txEl>
                                          </p:spTgt>
                                        </p:tgtEl>
                                        <p:attrNameLst>
                                          <p:attrName>ppt_h</p:attrName>
                                        </p:attrNameLst>
                                      </p:cBhvr>
                                      <p:tavLst>
                                        <p:tav tm="0">
                                          <p:val>
                                            <p:fltVal val="0"/>
                                          </p:val>
                                        </p:tav>
                                        <p:tav tm="100000">
                                          <p:val>
                                            <p:strVal val="#ppt_h"/>
                                          </p:val>
                                        </p:tav>
                                      </p:tavLst>
                                    </p:anim>
                                    <p:animEffect transition="in" filter="fade">
                                      <p:cBhvr>
                                        <p:cTn id="16"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AF77EBB9-30CA-2889-EF21-61EF20C0E175}"/>
              </a:ext>
            </a:extLst>
          </p:cNvPr>
          <p:cNvSpPr>
            <a:spLocks noGrp="1"/>
          </p:cNvSpPr>
          <p:nvPr>
            <p:ph type="subTitle" idx="1"/>
          </p:nvPr>
        </p:nvSpPr>
        <p:spPr>
          <a:xfrm>
            <a:off x="80683" y="71717"/>
            <a:ext cx="9000564" cy="6696635"/>
          </a:xfrm>
        </p:spPr>
        <p:txBody>
          <a:bodyPr>
            <a:normAutofit/>
          </a:bodyPr>
          <a:lstStyle/>
          <a:p>
            <a:pPr algn="l">
              <a:lnSpc>
                <a:spcPct val="100000"/>
              </a:lnSpc>
              <a:tabLst>
                <a:tab pos="484188" algn="l"/>
                <a:tab pos="576263" algn="l"/>
                <a:tab pos="841375" algn="l"/>
                <a:tab pos="881063" algn="l"/>
                <a:tab pos="969963" algn="l"/>
                <a:tab pos="1019175" algn="l"/>
                <a:tab pos="1154113" algn="l"/>
                <a:tab pos="1508125" algn="l"/>
                <a:tab pos="1820863" algn="l"/>
              </a:tabLst>
            </a:pPr>
            <a:r>
              <a:rPr lang="en-US"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What I would simply like to point out 					regarding these is to </a:t>
            </a:r>
            <a:r>
              <a:rPr lang="en-US" sz="3600" b="1" i="1"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guard against 					performing these disciplines in a 					</a:t>
            </a:r>
            <a:r>
              <a:rPr lang="en-US" sz="3600" b="1" i="1"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perfunctory</a:t>
            </a:r>
            <a:r>
              <a:rPr lang="en-US" sz="3600" b="1" i="1"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routine, “heart-not-					really-there” way</a:t>
            </a:r>
            <a:r>
              <a:rPr lang="en-US"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a:t>
            </a:r>
            <a:endParaRPr lang="en-US"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endParaRPr>
          </a:p>
          <a:p>
            <a:pPr marL="571500" indent="-571500" algn="l">
              <a:lnSpc>
                <a:spcPct val="100000"/>
              </a:lnSpc>
              <a:buFont typeface="Wingdings" pitchFamily="2" charset="2"/>
              <a:buChar char="Ø"/>
              <a:tabLst>
                <a:tab pos="484188" algn="l"/>
                <a:tab pos="576263" algn="l"/>
                <a:tab pos="841375" algn="l"/>
                <a:tab pos="881063" algn="l"/>
                <a:tab pos="969963" algn="l"/>
                <a:tab pos="1019175" algn="l"/>
                <a:tab pos="1154113" algn="l"/>
                <a:tab pos="1508125" algn="l"/>
                <a:tab pos="1820863" algn="l"/>
              </a:tabLst>
            </a:pPr>
            <a:r>
              <a:rPr lang="en-US"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With the right heart and sincere motivation, our prayer time even through the very common </a:t>
            </a:r>
            <a:r>
              <a:rPr lang="en-US" sz="3600" b="1"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A.C.T.S.</a:t>
            </a:r>
            <a:r>
              <a:rPr lang="en-US"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acronym can prove to be precious.</a:t>
            </a:r>
          </a:p>
        </p:txBody>
      </p:sp>
    </p:spTree>
    <p:extLst>
      <p:ext uri="{BB962C8B-B14F-4D97-AF65-F5344CB8AC3E}">
        <p14:creationId xmlns:p14="http://schemas.microsoft.com/office/powerpoint/2010/main" val="3513726326"/>
      </p:ext>
    </p:extLst>
  </p:cSld>
  <p:clrMapOvr>
    <a:masterClrMapping/>
  </p:clrMapOvr>
  <p:transition spd="slow">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p:cTn id="7" dur="500" fill="hold"/>
                                        <p:tgtEl>
                                          <p:spTgt spid="3">
                                            <p:txEl>
                                              <p:pRg st="1" end="1"/>
                                            </p:txEl>
                                          </p:spTgt>
                                        </p:tgtEl>
                                        <p:attrNameLst>
                                          <p:attrName>ppt_w</p:attrName>
                                        </p:attrNameLst>
                                      </p:cBhvr>
                                      <p:tavLst>
                                        <p:tav tm="0">
                                          <p:val>
                                            <p:fltVal val="0"/>
                                          </p:val>
                                        </p:tav>
                                        <p:tav tm="100000">
                                          <p:val>
                                            <p:strVal val="#ppt_w"/>
                                          </p:val>
                                        </p:tav>
                                      </p:tavLst>
                                    </p:anim>
                                    <p:anim calcmode="lin" valueType="num">
                                      <p:cBhvr>
                                        <p:cTn id="8" dur="500" fill="hold"/>
                                        <p:tgtEl>
                                          <p:spTgt spid="3">
                                            <p:txEl>
                                              <p:pRg st="1" end="1"/>
                                            </p:txEl>
                                          </p:spTgt>
                                        </p:tgtEl>
                                        <p:attrNameLst>
                                          <p:attrName>ppt_h</p:attrName>
                                        </p:attrNameLst>
                                      </p:cBhvr>
                                      <p:tavLst>
                                        <p:tav tm="0">
                                          <p:val>
                                            <p:fltVal val="0"/>
                                          </p:val>
                                        </p:tav>
                                        <p:tav tm="100000">
                                          <p:val>
                                            <p:strVal val="#ppt_h"/>
                                          </p:val>
                                        </p:tav>
                                      </p:tavLst>
                                    </p:anim>
                                    <p:animEffect transition="in" filter="fade">
                                      <p:cBhvr>
                                        <p:cTn id="9"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AF77EBB9-30CA-2889-EF21-61EF20C0E175}"/>
              </a:ext>
            </a:extLst>
          </p:cNvPr>
          <p:cNvSpPr>
            <a:spLocks noGrp="1"/>
          </p:cNvSpPr>
          <p:nvPr>
            <p:ph type="subTitle" idx="1"/>
          </p:nvPr>
        </p:nvSpPr>
        <p:spPr>
          <a:xfrm>
            <a:off x="80683" y="71717"/>
            <a:ext cx="9000564" cy="6696635"/>
          </a:xfrm>
        </p:spPr>
        <p:txBody>
          <a:bodyPr>
            <a:normAutofit/>
          </a:bodyPr>
          <a:lstStyle/>
          <a:p>
            <a:pPr marL="571500" indent="-571500" algn="l">
              <a:lnSpc>
                <a:spcPct val="100000"/>
              </a:lnSpc>
              <a:buFont typeface="Wingdings" pitchFamily="2" charset="2"/>
              <a:buChar char="Ø"/>
              <a:tabLst>
                <a:tab pos="484188" algn="l"/>
                <a:tab pos="576263" algn="l"/>
                <a:tab pos="841375" algn="l"/>
                <a:tab pos="881063" algn="l"/>
                <a:tab pos="969963" algn="l"/>
                <a:tab pos="1019175" algn="l"/>
                <a:tab pos="1154113" algn="l"/>
                <a:tab pos="1508125" algn="l"/>
                <a:tab pos="1820863" algn="l"/>
              </a:tabLst>
            </a:pPr>
            <a:r>
              <a:rPr lang="en-US"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Start with </a:t>
            </a:r>
            <a:r>
              <a:rPr lang="en-US" sz="3600" b="1"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a:t>
            </a:r>
            <a:r>
              <a:rPr lang="en-US" sz="3600"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doration</a:t>
            </a:r>
            <a:r>
              <a:rPr lang="en-US"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t>
            </a:r>
            <a:endPar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endParaRPr>
          </a:p>
          <a:p>
            <a:pPr algn="l">
              <a:lnSpc>
                <a:spcPct val="100000"/>
              </a:lnSpc>
              <a:tabLst>
                <a:tab pos="484188" algn="l"/>
                <a:tab pos="576263" algn="l"/>
                <a:tab pos="841375" algn="l"/>
                <a:tab pos="881063" algn="l"/>
                <a:tab pos="969963" algn="l"/>
                <a:tab pos="1019175" algn="l"/>
                <a:tab pos="1154113" algn="l"/>
                <a:tab pos="1508125"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a:t>
            </a:r>
            <a:r>
              <a:rPr lang="en-US"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The word means “deep love and 						respect; worship; veneration”; some 					synonyms: “devotion, care, fondness, 					warmth, affection; admiration, regard, 					high regard, awe, reverence”; as a 						spiritual activity, “worship, 								worshipping, glory, glorification, 						glorifying, praise, praising, 							thanksgiving, homage, paying 							homage, exaltation”.</a:t>
            </a:r>
            <a:endPar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434259798"/>
      </p:ext>
    </p:extLst>
  </p:cSld>
  <p:clrMapOvr>
    <a:masterClrMapping/>
  </p:clrMapOvr>
  <p:transition spd="slow">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p:cTn id="7" dur="500" fill="hold"/>
                                        <p:tgtEl>
                                          <p:spTgt spid="3">
                                            <p:txEl>
                                              <p:pRg st="1" end="1"/>
                                            </p:txEl>
                                          </p:spTgt>
                                        </p:tgtEl>
                                        <p:attrNameLst>
                                          <p:attrName>ppt_w</p:attrName>
                                        </p:attrNameLst>
                                      </p:cBhvr>
                                      <p:tavLst>
                                        <p:tav tm="0">
                                          <p:val>
                                            <p:fltVal val="0"/>
                                          </p:val>
                                        </p:tav>
                                        <p:tav tm="100000">
                                          <p:val>
                                            <p:strVal val="#ppt_w"/>
                                          </p:val>
                                        </p:tav>
                                      </p:tavLst>
                                    </p:anim>
                                    <p:anim calcmode="lin" valueType="num">
                                      <p:cBhvr>
                                        <p:cTn id="8" dur="500" fill="hold"/>
                                        <p:tgtEl>
                                          <p:spTgt spid="3">
                                            <p:txEl>
                                              <p:pRg st="1" end="1"/>
                                            </p:txEl>
                                          </p:spTgt>
                                        </p:tgtEl>
                                        <p:attrNameLst>
                                          <p:attrName>ppt_h</p:attrName>
                                        </p:attrNameLst>
                                      </p:cBhvr>
                                      <p:tavLst>
                                        <p:tav tm="0">
                                          <p:val>
                                            <p:fltVal val="0"/>
                                          </p:val>
                                        </p:tav>
                                        <p:tav tm="100000">
                                          <p:val>
                                            <p:strVal val="#ppt_h"/>
                                          </p:val>
                                        </p:tav>
                                      </p:tavLst>
                                    </p:anim>
                                    <p:animEffect transition="in" filter="fade">
                                      <p:cBhvr>
                                        <p:cTn id="9"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AF77EBB9-30CA-2889-EF21-61EF20C0E175}"/>
              </a:ext>
            </a:extLst>
          </p:cNvPr>
          <p:cNvSpPr>
            <a:spLocks noGrp="1"/>
          </p:cNvSpPr>
          <p:nvPr>
            <p:ph type="subTitle" idx="1"/>
          </p:nvPr>
        </p:nvSpPr>
        <p:spPr>
          <a:xfrm>
            <a:off x="80683" y="71717"/>
            <a:ext cx="9000564" cy="6696635"/>
          </a:xfrm>
        </p:spPr>
        <p:txBody>
          <a:bodyPr>
            <a:normAutofit lnSpcReduction="10000"/>
          </a:bodyPr>
          <a:lstStyle/>
          <a:p>
            <a:pPr algn="l">
              <a:lnSpc>
                <a:spcPct val="100000"/>
              </a:lnSpc>
              <a:tabLst>
                <a:tab pos="484188" algn="l"/>
                <a:tab pos="576263" algn="l"/>
                <a:tab pos="841375" algn="l"/>
                <a:tab pos="881063" algn="l"/>
                <a:tab pos="969963" algn="l"/>
                <a:tab pos="1019175" algn="l"/>
                <a:tab pos="1154113" algn="l"/>
                <a:tab pos="1508125" algn="l"/>
                <a:tab pos="1820863" algn="l"/>
              </a:tabLst>
            </a:pPr>
            <a:r>
              <a:rPr lang="en-US"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Yes, you may play or sing a worship 				song or recite a psalm or a hymn </a:t>
            </a:r>
            <a:r>
              <a:rPr lang="en-US" sz="3600" b="1" i="1"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as 				long as these are the </a:t>
            </a:r>
            <a:r>
              <a:rPr lang="en-US" sz="3600" b="1" i="1"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sincere</a:t>
            </a:r>
            <a:r>
              <a:rPr lang="en-US" sz="3600" b="1" i="1"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and 				</a:t>
            </a:r>
            <a:r>
              <a:rPr lang="en-US" sz="3600" b="1" i="1"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genuine</a:t>
            </a:r>
            <a:r>
              <a:rPr lang="en-US" sz="3600" b="1" i="1"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expression of your </a:t>
            </a:r>
            <a:r>
              <a:rPr lang="en-US" sz="3600" b="1" i="1"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heart</a:t>
            </a:r>
            <a:r>
              <a:rPr lang="en-US"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t>
            </a:r>
            <a:endPar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endParaRPr>
          </a:p>
          <a:p>
            <a:pPr marL="571500" indent="-571500" algn="l">
              <a:lnSpc>
                <a:spcPct val="100000"/>
              </a:lnSpc>
              <a:buFont typeface="Wingdings" pitchFamily="2" charset="2"/>
              <a:buChar char="Ø"/>
              <a:tabLst>
                <a:tab pos="484188" algn="l"/>
                <a:tab pos="576263" algn="l"/>
                <a:tab pos="841375" algn="l"/>
                <a:tab pos="881063" algn="l"/>
                <a:tab pos="969963" algn="l"/>
                <a:tab pos="1019175" algn="l"/>
                <a:tab pos="1154113" algn="l"/>
                <a:tab pos="1508125" algn="l"/>
                <a:tab pos="1820863" algn="l"/>
              </a:tabLst>
            </a:pPr>
            <a:r>
              <a:rPr lang="en-US"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Then move on to </a:t>
            </a:r>
            <a:r>
              <a:rPr lang="en-US" sz="3600" b="1"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C</a:t>
            </a:r>
            <a:r>
              <a:rPr lang="en-US" sz="3600"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onfession</a:t>
            </a:r>
            <a:r>
              <a:rPr lang="en-US"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t>
            </a:r>
            <a:endPar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endParaRPr>
          </a:p>
          <a:p>
            <a:pPr algn="l">
              <a:lnSpc>
                <a:spcPct val="100000"/>
              </a:lnSpc>
              <a:tabLst>
                <a:tab pos="484188" algn="l"/>
                <a:tab pos="576263" algn="l"/>
                <a:tab pos="841375" algn="l"/>
                <a:tab pos="881063" algn="l"/>
                <a:tab pos="969963" algn="l"/>
                <a:tab pos="1019175" algn="l"/>
                <a:tab pos="1154113" algn="l"/>
                <a:tab pos="1508125"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a:t>
            </a:r>
            <a:r>
              <a:rPr lang="en-US"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This is not a mumbling of generic, 						non-specific words of confession but a 					true confessing of </a:t>
            </a:r>
            <a:r>
              <a:rPr lang="en-US" sz="3600"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specific</a:t>
            </a:r>
            <a:r>
              <a:rPr lang="en-US"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sins in a 						spirit of </a:t>
            </a:r>
            <a:r>
              <a:rPr lang="en-US" sz="3600"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contriteness</a:t>
            </a:r>
            <a:r>
              <a:rPr lang="en-US"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and </a:t>
            </a:r>
            <a:r>
              <a:rPr lang="en-US" sz="3600"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brokenness</a:t>
            </a:r>
            <a:r>
              <a:rPr lang="en-US"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of heart over having grieved God’s 						heart and having dishonored His 						name.</a:t>
            </a:r>
            <a:endPar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71974102"/>
      </p:ext>
    </p:extLst>
  </p:cSld>
  <p:clrMapOvr>
    <a:masterClrMapping/>
  </p:clrMapOvr>
  <p:transition spd="slow">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p:cTn id="7" dur="500" fill="hold"/>
                                        <p:tgtEl>
                                          <p:spTgt spid="3">
                                            <p:txEl>
                                              <p:pRg st="1" end="1"/>
                                            </p:txEl>
                                          </p:spTgt>
                                        </p:tgtEl>
                                        <p:attrNameLst>
                                          <p:attrName>ppt_w</p:attrName>
                                        </p:attrNameLst>
                                      </p:cBhvr>
                                      <p:tavLst>
                                        <p:tav tm="0">
                                          <p:val>
                                            <p:fltVal val="0"/>
                                          </p:val>
                                        </p:tav>
                                        <p:tav tm="100000">
                                          <p:val>
                                            <p:strVal val="#ppt_w"/>
                                          </p:val>
                                        </p:tav>
                                      </p:tavLst>
                                    </p:anim>
                                    <p:anim calcmode="lin" valueType="num">
                                      <p:cBhvr>
                                        <p:cTn id="8" dur="500" fill="hold"/>
                                        <p:tgtEl>
                                          <p:spTgt spid="3">
                                            <p:txEl>
                                              <p:pRg st="1" end="1"/>
                                            </p:txEl>
                                          </p:spTgt>
                                        </p:tgtEl>
                                        <p:attrNameLst>
                                          <p:attrName>ppt_h</p:attrName>
                                        </p:attrNameLst>
                                      </p:cBhvr>
                                      <p:tavLst>
                                        <p:tav tm="0">
                                          <p:val>
                                            <p:fltVal val="0"/>
                                          </p:val>
                                        </p:tav>
                                        <p:tav tm="100000">
                                          <p:val>
                                            <p:strVal val="#ppt_h"/>
                                          </p:val>
                                        </p:tav>
                                      </p:tavLst>
                                    </p:anim>
                                    <p:animEffect transition="in" filter="fade">
                                      <p:cBhvr>
                                        <p:cTn id="9" dur="500"/>
                                        <p:tgtEl>
                                          <p:spTgt spid="3">
                                            <p:txEl>
                                              <p:pRg st="1" end="1"/>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nodeType="clickEffect">
                                  <p:stCondLst>
                                    <p:cond delay="0"/>
                                  </p:stCondLst>
                                  <p:childTnLst>
                                    <p:set>
                                      <p:cBhvr>
                                        <p:cTn id="13" dur="1" fill="hold">
                                          <p:stCondLst>
                                            <p:cond delay="0"/>
                                          </p:stCondLst>
                                        </p:cTn>
                                        <p:tgtEl>
                                          <p:spTgt spid="3">
                                            <p:txEl>
                                              <p:pRg st="2" end="2"/>
                                            </p:txEl>
                                          </p:spTgt>
                                        </p:tgtEl>
                                        <p:attrNameLst>
                                          <p:attrName>style.visibility</p:attrName>
                                        </p:attrNameLst>
                                      </p:cBhvr>
                                      <p:to>
                                        <p:strVal val="visible"/>
                                      </p:to>
                                    </p:set>
                                    <p:anim calcmode="lin" valueType="num">
                                      <p:cBhvr>
                                        <p:cTn id="14" dur="500" fill="hold"/>
                                        <p:tgtEl>
                                          <p:spTgt spid="3">
                                            <p:txEl>
                                              <p:pRg st="2" end="2"/>
                                            </p:txEl>
                                          </p:spTgt>
                                        </p:tgtEl>
                                        <p:attrNameLst>
                                          <p:attrName>ppt_w</p:attrName>
                                        </p:attrNameLst>
                                      </p:cBhvr>
                                      <p:tavLst>
                                        <p:tav tm="0">
                                          <p:val>
                                            <p:fltVal val="0"/>
                                          </p:val>
                                        </p:tav>
                                        <p:tav tm="100000">
                                          <p:val>
                                            <p:strVal val="#ppt_w"/>
                                          </p:val>
                                        </p:tav>
                                      </p:tavLst>
                                    </p:anim>
                                    <p:anim calcmode="lin" valueType="num">
                                      <p:cBhvr>
                                        <p:cTn id="15" dur="500" fill="hold"/>
                                        <p:tgtEl>
                                          <p:spTgt spid="3">
                                            <p:txEl>
                                              <p:pRg st="2" end="2"/>
                                            </p:txEl>
                                          </p:spTgt>
                                        </p:tgtEl>
                                        <p:attrNameLst>
                                          <p:attrName>ppt_h</p:attrName>
                                        </p:attrNameLst>
                                      </p:cBhvr>
                                      <p:tavLst>
                                        <p:tav tm="0">
                                          <p:val>
                                            <p:fltVal val="0"/>
                                          </p:val>
                                        </p:tav>
                                        <p:tav tm="100000">
                                          <p:val>
                                            <p:strVal val="#ppt_h"/>
                                          </p:val>
                                        </p:tav>
                                      </p:tavLst>
                                    </p:anim>
                                    <p:animEffect transition="in" filter="fade">
                                      <p:cBhvr>
                                        <p:cTn id="16"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AF77EBB9-30CA-2889-EF21-61EF20C0E175}"/>
              </a:ext>
            </a:extLst>
          </p:cNvPr>
          <p:cNvSpPr>
            <a:spLocks noGrp="1"/>
          </p:cNvSpPr>
          <p:nvPr>
            <p:ph type="subTitle" idx="1"/>
          </p:nvPr>
        </p:nvSpPr>
        <p:spPr>
          <a:xfrm>
            <a:off x="80683" y="71717"/>
            <a:ext cx="9000564" cy="6696635"/>
          </a:xfrm>
        </p:spPr>
        <p:txBody>
          <a:bodyPr>
            <a:normAutofit/>
          </a:bodyPr>
          <a:lstStyle/>
          <a:p>
            <a:pPr marL="571500" indent="-571500" algn="l">
              <a:lnSpc>
                <a:spcPct val="100000"/>
              </a:lnSpc>
              <a:buFont typeface="Wingdings" pitchFamily="2" charset="2"/>
              <a:buChar char="Ø"/>
              <a:tabLst>
                <a:tab pos="484188" algn="l"/>
                <a:tab pos="576263" algn="l"/>
                <a:tab pos="841375" algn="l"/>
                <a:tab pos="881063" algn="l"/>
                <a:tab pos="969963" algn="l"/>
                <a:tab pos="1019175" algn="l"/>
                <a:tab pos="1154113" algn="l"/>
                <a:tab pos="1508125" algn="l"/>
                <a:tab pos="1820863" algn="l"/>
              </a:tabLst>
            </a:pPr>
            <a:r>
              <a:rPr lang="en-US"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Next is </a:t>
            </a:r>
            <a:r>
              <a:rPr lang="en-US" sz="3600" b="1"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T</a:t>
            </a:r>
            <a:r>
              <a:rPr lang="en-US" sz="3600"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hanksgiving</a:t>
            </a:r>
            <a:r>
              <a:rPr lang="en-US"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t>
            </a:r>
            <a:endPar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endParaRPr>
          </a:p>
          <a:p>
            <a:pPr algn="l">
              <a:lnSpc>
                <a:spcPct val="100000"/>
              </a:lnSpc>
              <a:tabLst>
                <a:tab pos="484188" algn="l"/>
                <a:tab pos="576263" algn="l"/>
                <a:tab pos="841375" algn="l"/>
                <a:tab pos="881063" algn="l"/>
                <a:tab pos="969963" algn="l"/>
                <a:tab pos="1019175" algn="l"/>
                <a:tab pos="1154113" algn="l"/>
                <a:tab pos="1508125"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a:t>
            </a:r>
            <a:r>
              <a:rPr lang="en-US"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Again, </a:t>
            </a:r>
            <a:r>
              <a:rPr lang="en-US" sz="3600" b="1" i="1"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as an </a:t>
            </a:r>
            <a:r>
              <a:rPr lang="en-US" sz="3600" b="1" i="1"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overflow</a:t>
            </a:r>
            <a:r>
              <a:rPr lang="en-US" sz="3600" b="1" i="1"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of your heart</a:t>
            </a:r>
            <a:r>
              <a:rPr lang="en-US"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for God’s promise of forgiveness and 				of sanctification (</a:t>
            </a:r>
            <a:r>
              <a:rPr lang="en-US" sz="3600" b="1"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1Jn 1:9</a:t>
            </a:r>
            <a:r>
              <a:rPr lang="en-US"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because of 				all that Christ had done.</a:t>
            </a:r>
            <a:endPar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endParaRPr>
          </a:p>
          <a:p>
            <a:pPr algn="l">
              <a:lnSpc>
                <a:spcPct val="100000"/>
              </a:lnSpc>
              <a:tabLst>
                <a:tab pos="484188" algn="l"/>
                <a:tab pos="576263" algn="l"/>
                <a:tab pos="841375" algn="l"/>
                <a:tab pos="881063" algn="l"/>
                <a:tab pos="969963" algn="l"/>
                <a:tab pos="1019175" algn="l"/>
                <a:tab pos="1154113" algn="l"/>
                <a:tab pos="1508125"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a:t>
            </a:r>
            <a:r>
              <a:rPr lang="en-US"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Thank God for your </a:t>
            </a:r>
            <a:r>
              <a:rPr lang="en-US" sz="3600"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salvation</a:t>
            </a:r>
            <a:r>
              <a:rPr lang="en-US"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and your 					</a:t>
            </a:r>
            <a:r>
              <a:rPr lang="en-US" sz="3600"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Savior</a:t>
            </a:r>
            <a:r>
              <a:rPr lang="en-US"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then count your </a:t>
            </a:r>
            <a:r>
              <a:rPr lang="en-US" sz="3600"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blessings</a:t>
            </a:r>
            <a:r>
              <a:rPr lang="en-US"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enumerate them! – with sincere 						gratitude for God’s daily grace in your 					life.</a:t>
            </a:r>
            <a:endPar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816281544"/>
      </p:ext>
    </p:extLst>
  </p:cSld>
  <p:clrMapOvr>
    <a:masterClrMapping/>
  </p:clrMapOvr>
  <p:transition spd="slow">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p:cTn id="7" dur="500" fill="hold"/>
                                        <p:tgtEl>
                                          <p:spTgt spid="3">
                                            <p:txEl>
                                              <p:pRg st="1" end="1"/>
                                            </p:txEl>
                                          </p:spTgt>
                                        </p:tgtEl>
                                        <p:attrNameLst>
                                          <p:attrName>ppt_w</p:attrName>
                                        </p:attrNameLst>
                                      </p:cBhvr>
                                      <p:tavLst>
                                        <p:tav tm="0">
                                          <p:val>
                                            <p:fltVal val="0"/>
                                          </p:val>
                                        </p:tav>
                                        <p:tav tm="100000">
                                          <p:val>
                                            <p:strVal val="#ppt_w"/>
                                          </p:val>
                                        </p:tav>
                                      </p:tavLst>
                                    </p:anim>
                                    <p:anim calcmode="lin" valueType="num">
                                      <p:cBhvr>
                                        <p:cTn id="8" dur="500" fill="hold"/>
                                        <p:tgtEl>
                                          <p:spTgt spid="3">
                                            <p:txEl>
                                              <p:pRg st="1" end="1"/>
                                            </p:txEl>
                                          </p:spTgt>
                                        </p:tgtEl>
                                        <p:attrNameLst>
                                          <p:attrName>ppt_h</p:attrName>
                                        </p:attrNameLst>
                                      </p:cBhvr>
                                      <p:tavLst>
                                        <p:tav tm="0">
                                          <p:val>
                                            <p:fltVal val="0"/>
                                          </p:val>
                                        </p:tav>
                                        <p:tav tm="100000">
                                          <p:val>
                                            <p:strVal val="#ppt_h"/>
                                          </p:val>
                                        </p:tav>
                                      </p:tavLst>
                                    </p:anim>
                                    <p:animEffect transition="in" filter="fade">
                                      <p:cBhvr>
                                        <p:cTn id="9" dur="500"/>
                                        <p:tgtEl>
                                          <p:spTgt spid="3">
                                            <p:txEl>
                                              <p:pRg st="1" end="1"/>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nodeType="clickEffect">
                                  <p:stCondLst>
                                    <p:cond delay="0"/>
                                  </p:stCondLst>
                                  <p:childTnLst>
                                    <p:set>
                                      <p:cBhvr>
                                        <p:cTn id="13" dur="1" fill="hold">
                                          <p:stCondLst>
                                            <p:cond delay="0"/>
                                          </p:stCondLst>
                                        </p:cTn>
                                        <p:tgtEl>
                                          <p:spTgt spid="3">
                                            <p:txEl>
                                              <p:pRg st="2" end="2"/>
                                            </p:txEl>
                                          </p:spTgt>
                                        </p:tgtEl>
                                        <p:attrNameLst>
                                          <p:attrName>style.visibility</p:attrName>
                                        </p:attrNameLst>
                                      </p:cBhvr>
                                      <p:to>
                                        <p:strVal val="visible"/>
                                      </p:to>
                                    </p:set>
                                    <p:anim calcmode="lin" valueType="num">
                                      <p:cBhvr>
                                        <p:cTn id="14" dur="500" fill="hold"/>
                                        <p:tgtEl>
                                          <p:spTgt spid="3">
                                            <p:txEl>
                                              <p:pRg st="2" end="2"/>
                                            </p:txEl>
                                          </p:spTgt>
                                        </p:tgtEl>
                                        <p:attrNameLst>
                                          <p:attrName>ppt_w</p:attrName>
                                        </p:attrNameLst>
                                      </p:cBhvr>
                                      <p:tavLst>
                                        <p:tav tm="0">
                                          <p:val>
                                            <p:fltVal val="0"/>
                                          </p:val>
                                        </p:tav>
                                        <p:tav tm="100000">
                                          <p:val>
                                            <p:strVal val="#ppt_w"/>
                                          </p:val>
                                        </p:tav>
                                      </p:tavLst>
                                    </p:anim>
                                    <p:anim calcmode="lin" valueType="num">
                                      <p:cBhvr>
                                        <p:cTn id="15" dur="500" fill="hold"/>
                                        <p:tgtEl>
                                          <p:spTgt spid="3">
                                            <p:txEl>
                                              <p:pRg st="2" end="2"/>
                                            </p:txEl>
                                          </p:spTgt>
                                        </p:tgtEl>
                                        <p:attrNameLst>
                                          <p:attrName>ppt_h</p:attrName>
                                        </p:attrNameLst>
                                      </p:cBhvr>
                                      <p:tavLst>
                                        <p:tav tm="0">
                                          <p:val>
                                            <p:fltVal val="0"/>
                                          </p:val>
                                        </p:tav>
                                        <p:tav tm="100000">
                                          <p:val>
                                            <p:strVal val="#ppt_h"/>
                                          </p:val>
                                        </p:tav>
                                      </p:tavLst>
                                    </p:anim>
                                    <p:animEffect transition="in" filter="fade">
                                      <p:cBhvr>
                                        <p:cTn id="16"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AF77EBB9-30CA-2889-EF21-61EF20C0E175}"/>
              </a:ext>
            </a:extLst>
          </p:cNvPr>
          <p:cNvSpPr>
            <a:spLocks noGrp="1"/>
          </p:cNvSpPr>
          <p:nvPr>
            <p:ph type="subTitle" idx="1"/>
          </p:nvPr>
        </p:nvSpPr>
        <p:spPr>
          <a:xfrm>
            <a:off x="80683" y="71717"/>
            <a:ext cx="9000564" cy="6696635"/>
          </a:xfrm>
        </p:spPr>
        <p:txBody>
          <a:bodyPr>
            <a:normAutofit/>
          </a:bodyPr>
          <a:lstStyle/>
          <a:p>
            <a:pPr marL="571500" indent="-571500" algn="l">
              <a:lnSpc>
                <a:spcPct val="100000"/>
              </a:lnSpc>
              <a:buFont typeface="Wingdings" pitchFamily="2" charset="2"/>
              <a:buChar char="Ø"/>
              <a:tabLst>
                <a:tab pos="484188" algn="l"/>
                <a:tab pos="576263" algn="l"/>
                <a:tab pos="841375" algn="l"/>
                <a:tab pos="881063" algn="l"/>
                <a:tab pos="969963" algn="l"/>
                <a:tab pos="1019175" algn="l"/>
                <a:tab pos="1154113" algn="l"/>
                <a:tab pos="1508125" algn="l"/>
                <a:tab pos="1820863" algn="l"/>
              </a:tabLst>
            </a:pPr>
            <a:r>
              <a:rPr lang="en-US"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Continue to </a:t>
            </a:r>
            <a:r>
              <a:rPr lang="en-US" sz="3600" b="1"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S</a:t>
            </a:r>
            <a:r>
              <a:rPr lang="en-US" sz="3600"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upplication</a:t>
            </a:r>
            <a:r>
              <a:rPr lang="en-US"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(and </a:t>
            </a:r>
            <a:r>
              <a:rPr lang="en-US" sz="3600"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Intercession</a:t>
            </a:r>
            <a:r>
              <a:rPr lang="en-US"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t>
            </a:r>
            <a:endPar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endParaRPr>
          </a:p>
          <a:p>
            <a:pPr algn="l">
              <a:lnSpc>
                <a:spcPct val="100000"/>
              </a:lnSpc>
              <a:tabLst>
                <a:tab pos="484188" algn="l"/>
                <a:tab pos="576263" algn="l"/>
                <a:tab pos="841375" algn="l"/>
                <a:tab pos="881063" algn="l"/>
                <a:tab pos="969963" algn="l"/>
                <a:tab pos="1019175" algn="l"/>
                <a:tab pos="1154113" algn="l"/>
                <a:tab pos="1508125"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a:t>
            </a:r>
            <a:r>
              <a:rPr lang="en-US"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Bring specific personal </a:t>
            </a:r>
            <a:r>
              <a:rPr lang="en-US" sz="3600"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requests</a:t>
            </a:r>
            <a:r>
              <a:rPr lang="en-US"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in 						faith, followed by </a:t>
            </a:r>
            <a:r>
              <a:rPr lang="en-US" sz="3600"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interceding</a:t>
            </a:r>
            <a:r>
              <a:rPr lang="en-US"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with a 						burden for others.</a:t>
            </a:r>
            <a:endPar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endParaRPr>
          </a:p>
          <a:p>
            <a:pPr marL="571500" indent="-571500" algn="l">
              <a:lnSpc>
                <a:spcPct val="100000"/>
              </a:lnSpc>
              <a:buFont typeface="Wingdings" pitchFamily="2" charset="2"/>
              <a:buChar char="Ø"/>
              <a:tabLst>
                <a:tab pos="484188" algn="l"/>
                <a:tab pos="576263" algn="l"/>
                <a:tab pos="841375" algn="l"/>
                <a:tab pos="881063" algn="l"/>
                <a:tab pos="969963" algn="l"/>
                <a:tab pos="1019175" algn="l"/>
                <a:tab pos="1154113" algn="l"/>
                <a:tab pos="1508125" algn="l"/>
                <a:tab pos="1820863" algn="l"/>
              </a:tabLst>
            </a:pPr>
            <a:r>
              <a:rPr lang="en-US"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After prayer, comes </a:t>
            </a:r>
            <a:r>
              <a:rPr lang="en-US" sz="3600"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hearing</a:t>
            </a:r>
            <a:r>
              <a:rPr lang="en-US"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from the Lord through the </a:t>
            </a:r>
            <a:r>
              <a:rPr lang="en-US" sz="3600"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Scriptures</a:t>
            </a:r>
            <a:r>
              <a:rPr lang="en-US"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a:t>
            </a:r>
            <a:endPar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endParaRPr>
          </a:p>
          <a:p>
            <a:pPr algn="l">
              <a:lnSpc>
                <a:spcPct val="100000"/>
              </a:lnSpc>
              <a:tabLst>
                <a:tab pos="484188" algn="l"/>
                <a:tab pos="576263" algn="l"/>
                <a:tab pos="841375" algn="l"/>
                <a:tab pos="881063" algn="l"/>
                <a:tab pos="969963" algn="l"/>
                <a:tab pos="1019175" algn="l"/>
                <a:tab pos="1154113" algn="l"/>
                <a:tab pos="1508125"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a:t>
            </a:r>
            <a:r>
              <a:rPr lang="en-US"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Again, however, </a:t>
            </a:r>
            <a:r>
              <a:rPr lang="en-US" sz="3600" b="1" i="1"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guard</a:t>
            </a:r>
            <a:r>
              <a:rPr lang="en-US" sz="3600" b="1" i="1"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against 					simply reading for the sake of 					reading</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t>
            </a:r>
          </a:p>
        </p:txBody>
      </p:sp>
    </p:spTree>
    <p:extLst>
      <p:ext uri="{BB962C8B-B14F-4D97-AF65-F5344CB8AC3E}">
        <p14:creationId xmlns:p14="http://schemas.microsoft.com/office/powerpoint/2010/main" val="1901554464"/>
      </p:ext>
    </p:extLst>
  </p:cSld>
  <p:clrMapOvr>
    <a:masterClrMapping/>
  </p:clrMapOvr>
  <p:transition spd="slow">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p:cTn id="7" dur="500" fill="hold"/>
                                        <p:tgtEl>
                                          <p:spTgt spid="3">
                                            <p:txEl>
                                              <p:pRg st="1" end="1"/>
                                            </p:txEl>
                                          </p:spTgt>
                                        </p:tgtEl>
                                        <p:attrNameLst>
                                          <p:attrName>ppt_w</p:attrName>
                                        </p:attrNameLst>
                                      </p:cBhvr>
                                      <p:tavLst>
                                        <p:tav tm="0">
                                          <p:val>
                                            <p:fltVal val="0"/>
                                          </p:val>
                                        </p:tav>
                                        <p:tav tm="100000">
                                          <p:val>
                                            <p:strVal val="#ppt_w"/>
                                          </p:val>
                                        </p:tav>
                                      </p:tavLst>
                                    </p:anim>
                                    <p:anim calcmode="lin" valueType="num">
                                      <p:cBhvr>
                                        <p:cTn id="8" dur="500" fill="hold"/>
                                        <p:tgtEl>
                                          <p:spTgt spid="3">
                                            <p:txEl>
                                              <p:pRg st="1" end="1"/>
                                            </p:txEl>
                                          </p:spTgt>
                                        </p:tgtEl>
                                        <p:attrNameLst>
                                          <p:attrName>ppt_h</p:attrName>
                                        </p:attrNameLst>
                                      </p:cBhvr>
                                      <p:tavLst>
                                        <p:tav tm="0">
                                          <p:val>
                                            <p:fltVal val="0"/>
                                          </p:val>
                                        </p:tav>
                                        <p:tav tm="100000">
                                          <p:val>
                                            <p:strVal val="#ppt_h"/>
                                          </p:val>
                                        </p:tav>
                                      </p:tavLst>
                                    </p:anim>
                                    <p:animEffect transition="in" filter="fade">
                                      <p:cBhvr>
                                        <p:cTn id="9" dur="500"/>
                                        <p:tgtEl>
                                          <p:spTgt spid="3">
                                            <p:txEl>
                                              <p:pRg st="1" end="1"/>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nodeType="clickEffect">
                                  <p:stCondLst>
                                    <p:cond delay="0"/>
                                  </p:stCondLst>
                                  <p:childTnLst>
                                    <p:set>
                                      <p:cBhvr>
                                        <p:cTn id="13" dur="1" fill="hold">
                                          <p:stCondLst>
                                            <p:cond delay="0"/>
                                          </p:stCondLst>
                                        </p:cTn>
                                        <p:tgtEl>
                                          <p:spTgt spid="3">
                                            <p:txEl>
                                              <p:pRg st="2" end="2"/>
                                            </p:txEl>
                                          </p:spTgt>
                                        </p:tgtEl>
                                        <p:attrNameLst>
                                          <p:attrName>style.visibility</p:attrName>
                                        </p:attrNameLst>
                                      </p:cBhvr>
                                      <p:to>
                                        <p:strVal val="visible"/>
                                      </p:to>
                                    </p:set>
                                    <p:anim calcmode="lin" valueType="num">
                                      <p:cBhvr>
                                        <p:cTn id="14" dur="500" fill="hold"/>
                                        <p:tgtEl>
                                          <p:spTgt spid="3">
                                            <p:txEl>
                                              <p:pRg st="2" end="2"/>
                                            </p:txEl>
                                          </p:spTgt>
                                        </p:tgtEl>
                                        <p:attrNameLst>
                                          <p:attrName>ppt_w</p:attrName>
                                        </p:attrNameLst>
                                      </p:cBhvr>
                                      <p:tavLst>
                                        <p:tav tm="0">
                                          <p:val>
                                            <p:fltVal val="0"/>
                                          </p:val>
                                        </p:tav>
                                        <p:tav tm="100000">
                                          <p:val>
                                            <p:strVal val="#ppt_w"/>
                                          </p:val>
                                        </p:tav>
                                      </p:tavLst>
                                    </p:anim>
                                    <p:anim calcmode="lin" valueType="num">
                                      <p:cBhvr>
                                        <p:cTn id="15" dur="500" fill="hold"/>
                                        <p:tgtEl>
                                          <p:spTgt spid="3">
                                            <p:txEl>
                                              <p:pRg st="2" end="2"/>
                                            </p:txEl>
                                          </p:spTgt>
                                        </p:tgtEl>
                                        <p:attrNameLst>
                                          <p:attrName>ppt_h</p:attrName>
                                        </p:attrNameLst>
                                      </p:cBhvr>
                                      <p:tavLst>
                                        <p:tav tm="0">
                                          <p:val>
                                            <p:fltVal val="0"/>
                                          </p:val>
                                        </p:tav>
                                        <p:tav tm="100000">
                                          <p:val>
                                            <p:strVal val="#ppt_h"/>
                                          </p:val>
                                        </p:tav>
                                      </p:tavLst>
                                    </p:anim>
                                    <p:animEffect transition="in" filter="fade">
                                      <p:cBhvr>
                                        <p:cTn id="16" dur="500"/>
                                        <p:tgtEl>
                                          <p:spTgt spid="3">
                                            <p:txEl>
                                              <p:pRg st="2" end="2"/>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53" presetClass="entr" presetSubtype="16" fill="hold" nodeType="click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 calcmode="lin" valueType="num">
                                      <p:cBhvr>
                                        <p:cTn id="21" dur="500" fill="hold"/>
                                        <p:tgtEl>
                                          <p:spTgt spid="3">
                                            <p:txEl>
                                              <p:pRg st="3" end="3"/>
                                            </p:txEl>
                                          </p:spTgt>
                                        </p:tgtEl>
                                        <p:attrNameLst>
                                          <p:attrName>ppt_w</p:attrName>
                                        </p:attrNameLst>
                                      </p:cBhvr>
                                      <p:tavLst>
                                        <p:tav tm="0">
                                          <p:val>
                                            <p:fltVal val="0"/>
                                          </p:val>
                                        </p:tav>
                                        <p:tav tm="100000">
                                          <p:val>
                                            <p:strVal val="#ppt_w"/>
                                          </p:val>
                                        </p:tav>
                                      </p:tavLst>
                                    </p:anim>
                                    <p:anim calcmode="lin" valueType="num">
                                      <p:cBhvr>
                                        <p:cTn id="22" dur="500" fill="hold"/>
                                        <p:tgtEl>
                                          <p:spTgt spid="3">
                                            <p:txEl>
                                              <p:pRg st="3" end="3"/>
                                            </p:txEl>
                                          </p:spTgt>
                                        </p:tgtEl>
                                        <p:attrNameLst>
                                          <p:attrName>ppt_h</p:attrName>
                                        </p:attrNameLst>
                                      </p:cBhvr>
                                      <p:tavLst>
                                        <p:tav tm="0">
                                          <p:val>
                                            <p:fltVal val="0"/>
                                          </p:val>
                                        </p:tav>
                                        <p:tav tm="100000">
                                          <p:val>
                                            <p:strVal val="#ppt_h"/>
                                          </p:val>
                                        </p:tav>
                                      </p:tavLst>
                                    </p:anim>
                                    <p:animEffect transition="in" filter="fade">
                                      <p:cBhvr>
                                        <p:cTn id="23"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AF77EBB9-30CA-2889-EF21-61EF20C0E175}"/>
              </a:ext>
            </a:extLst>
          </p:cNvPr>
          <p:cNvSpPr>
            <a:spLocks noGrp="1"/>
          </p:cNvSpPr>
          <p:nvPr>
            <p:ph type="subTitle" idx="1"/>
          </p:nvPr>
        </p:nvSpPr>
        <p:spPr>
          <a:xfrm>
            <a:off x="80683" y="71717"/>
            <a:ext cx="9000564" cy="6696635"/>
          </a:xfrm>
        </p:spPr>
        <p:txBody>
          <a:bodyPr>
            <a:normAutofit/>
          </a:bodyPr>
          <a:lstStyle/>
          <a:p>
            <a:pPr algn="l">
              <a:lnSpc>
                <a:spcPct val="100000"/>
              </a:lnSpc>
              <a:tabLst>
                <a:tab pos="484188" algn="l"/>
                <a:tab pos="576263" algn="l"/>
                <a:tab pos="841375" algn="l"/>
                <a:tab pos="881063" algn="l"/>
                <a:tab pos="969963" algn="l"/>
                <a:tab pos="1019175" algn="l"/>
                <a:tab pos="1154113" algn="l"/>
                <a:tab pos="1508125" algn="l"/>
                <a:tab pos="1820863" algn="l"/>
              </a:tabLst>
            </a:pPr>
            <a:r>
              <a:rPr lang="en-US"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If Scripture is God speaking His Word, 					as you read, </a:t>
            </a:r>
            <a:r>
              <a:rPr lang="en-US" sz="3600" b="1" i="1"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respond</a:t>
            </a:r>
            <a:r>
              <a:rPr lang="en-US"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appreciate a 					truth, acknowledge a sin, stop and 						converse with the Lord in prayer 						based on what you read, </a:t>
            </a:r>
            <a:r>
              <a:rPr lang="en-US" sz="3600"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RESPOND</a:t>
            </a:r>
            <a:r>
              <a:rPr lang="en-US"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a:t>
            </a:r>
            <a:r>
              <a:rPr lang="en-US" sz="3600" b="1" i="1"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Pray</a:t>
            </a:r>
            <a:r>
              <a:rPr lang="en-US" sz="3600" b="1" i="1"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the Bible!</a:t>
            </a:r>
            <a:endPar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endParaRPr>
          </a:p>
          <a:p>
            <a:pPr algn="l">
              <a:lnSpc>
                <a:spcPct val="100000"/>
              </a:lnSpc>
              <a:tabLst>
                <a:tab pos="484188" algn="l"/>
                <a:tab pos="576263" algn="l"/>
                <a:tab pos="841375" algn="l"/>
                <a:tab pos="881063" algn="l"/>
                <a:tab pos="969963" algn="l"/>
                <a:tab pos="1019175" algn="l"/>
                <a:tab pos="1154113" algn="l"/>
                <a:tab pos="1508125"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a:t>
            </a:r>
            <a:r>
              <a:rPr lang="en-US"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You can journal, take notes, mark your 				Bible, make notations, look up a 					commentary – </a:t>
            </a:r>
            <a:r>
              <a:rPr lang="en-US" sz="3600"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RESPOND</a:t>
            </a:r>
            <a:r>
              <a:rPr lang="en-US"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t>
            </a:r>
          </a:p>
          <a:p>
            <a:pPr algn="l">
              <a:lnSpc>
                <a:spcPct val="100000"/>
              </a:lnSpc>
              <a:tabLst>
                <a:tab pos="484188" algn="l"/>
                <a:tab pos="576263" algn="l"/>
                <a:tab pos="841375" algn="l"/>
                <a:tab pos="881063" algn="l"/>
                <a:tab pos="969963" algn="l"/>
                <a:tab pos="1019175" algn="l"/>
                <a:tab pos="1154113" algn="l"/>
                <a:tab pos="1508125" algn="l"/>
                <a:tab pos="1820863" algn="l"/>
              </a:tabLst>
            </a:pPr>
            <a:r>
              <a:rPr lang="en-US"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a:t>
            </a:r>
            <a:r>
              <a:rPr lang="en-US" sz="3600" b="1" i="1"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This is a time of </a:t>
            </a:r>
            <a:r>
              <a:rPr lang="en-US" sz="3600" b="1" i="1"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communion</a:t>
            </a:r>
            <a:r>
              <a:rPr lang="en-US" sz="3600" b="1" i="1"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t>
            </a:r>
            <a:endPar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827697930"/>
      </p:ext>
    </p:extLst>
  </p:cSld>
  <p:clrMapOvr>
    <a:masterClrMapping/>
  </p:clrMapOvr>
  <p:transition spd="slow">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p:cTn id="7" dur="500" fill="hold"/>
                                        <p:tgtEl>
                                          <p:spTgt spid="3">
                                            <p:txEl>
                                              <p:pRg st="1" end="1"/>
                                            </p:txEl>
                                          </p:spTgt>
                                        </p:tgtEl>
                                        <p:attrNameLst>
                                          <p:attrName>ppt_w</p:attrName>
                                        </p:attrNameLst>
                                      </p:cBhvr>
                                      <p:tavLst>
                                        <p:tav tm="0">
                                          <p:val>
                                            <p:fltVal val="0"/>
                                          </p:val>
                                        </p:tav>
                                        <p:tav tm="100000">
                                          <p:val>
                                            <p:strVal val="#ppt_w"/>
                                          </p:val>
                                        </p:tav>
                                      </p:tavLst>
                                    </p:anim>
                                    <p:anim calcmode="lin" valueType="num">
                                      <p:cBhvr>
                                        <p:cTn id="8" dur="500" fill="hold"/>
                                        <p:tgtEl>
                                          <p:spTgt spid="3">
                                            <p:txEl>
                                              <p:pRg st="1" end="1"/>
                                            </p:txEl>
                                          </p:spTgt>
                                        </p:tgtEl>
                                        <p:attrNameLst>
                                          <p:attrName>ppt_h</p:attrName>
                                        </p:attrNameLst>
                                      </p:cBhvr>
                                      <p:tavLst>
                                        <p:tav tm="0">
                                          <p:val>
                                            <p:fltVal val="0"/>
                                          </p:val>
                                        </p:tav>
                                        <p:tav tm="100000">
                                          <p:val>
                                            <p:strVal val="#ppt_h"/>
                                          </p:val>
                                        </p:tav>
                                      </p:tavLst>
                                    </p:anim>
                                    <p:animEffect transition="in" filter="fade">
                                      <p:cBhvr>
                                        <p:cTn id="9" dur="500"/>
                                        <p:tgtEl>
                                          <p:spTgt spid="3">
                                            <p:txEl>
                                              <p:pRg st="1" end="1"/>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nodeType="clickEffect">
                                  <p:stCondLst>
                                    <p:cond delay="0"/>
                                  </p:stCondLst>
                                  <p:childTnLst>
                                    <p:set>
                                      <p:cBhvr>
                                        <p:cTn id="13" dur="1" fill="hold">
                                          <p:stCondLst>
                                            <p:cond delay="0"/>
                                          </p:stCondLst>
                                        </p:cTn>
                                        <p:tgtEl>
                                          <p:spTgt spid="3">
                                            <p:txEl>
                                              <p:pRg st="2" end="2"/>
                                            </p:txEl>
                                          </p:spTgt>
                                        </p:tgtEl>
                                        <p:attrNameLst>
                                          <p:attrName>style.visibility</p:attrName>
                                        </p:attrNameLst>
                                      </p:cBhvr>
                                      <p:to>
                                        <p:strVal val="visible"/>
                                      </p:to>
                                    </p:set>
                                    <p:anim calcmode="lin" valueType="num">
                                      <p:cBhvr>
                                        <p:cTn id="14" dur="500" fill="hold"/>
                                        <p:tgtEl>
                                          <p:spTgt spid="3">
                                            <p:txEl>
                                              <p:pRg st="2" end="2"/>
                                            </p:txEl>
                                          </p:spTgt>
                                        </p:tgtEl>
                                        <p:attrNameLst>
                                          <p:attrName>ppt_w</p:attrName>
                                        </p:attrNameLst>
                                      </p:cBhvr>
                                      <p:tavLst>
                                        <p:tav tm="0">
                                          <p:val>
                                            <p:fltVal val="0"/>
                                          </p:val>
                                        </p:tav>
                                        <p:tav tm="100000">
                                          <p:val>
                                            <p:strVal val="#ppt_w"/>
                                          </p:val>
                                        </p:tav>
                                      </p:tavLst>
                                    </p:anim>
                                    <p:anim calcmode="lin" valueType="num">
                                      <p:cBhvr>
                                        <p:cTn id="15" dur="500" fill="hold"/>
                                        <p:tgtEl>
                                          <p:spTgt spid="3">
                                            <p:txEl>
                                              <p:pRg st="2" end="2"/>
                                            </p:txEl>
                                          </p:spTgt>
                                        </p:tgtEl>
                                        <p:attrNameLst>
                                          <p:attrName>ppt_h</p:attrName>
                                        </p:attrNameLst>
                                      </p:cBhvr>
                                      <p:tavLst>
                                        <p:tav tm="0">
                                          <p:val>
                                            <p:fltVal val="0"/>
                                          </p:val>
                                        </p:tav>
                                        <p:tav tm="100000">
                                          <p:val>
                                            <p:strVal val="#ppt_h"/>
                                          </p:val>
                                        </p:tav>
                                      </p:tavLst>
                                    </p:anim>
                                    <p:animEffect transition="in" filter="fade">
                                      <p:cBhvr>
                                        <p:cTn id="16"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AF77EBB9-30CA-2889-EF21-61EF20C0E175}"/>
              </a:ext>
            </a:extLst>
          </p:cNvPr>
          <p:cNvSpPr>
            <a:spLocks noGrp="1"/>
          </p:cNvSpPr>
          <p:nvPr>
            <p:ph type="subTitle" idx="1"/>
          </p:nvPr>
        </p:nvSpPr>
        <p:spPr>
          <a:xfrm>
            <a:off x="80683" y="71717"/>
            <a:ext cx="9000564" cy="6696635"/>
          </a:xfrm>
        </p:spPr>
        <p:txBody>
          <a:bodyPr>
            <a:normAutofit/>
          </a:bodyPr>
          <a:lstStyle/>
          <a:p>
            <a:pPr marL="571500" indent="-571500" algn="l">
              <a:lnSpc>
                <a:spcPct val="100000"/>
              </a:lnSpc>
              <a:buFont typeface="Wingdings" pitchFamily="2" charset="2"/>
              <a:buChar char="Ø"/>
              <a:tabLst>
                <a:tab pos="484188" algn="l"/>
                <a:tab pos="576263" algn="l"/>
                <a:tab pos="841375" algn="l"/>
                <a:tab pos="881063" algn="l"/>
                <a:tab pos="969963" algn="l"/>
                <a:tab pos="1019175" algn="l"/>
                <a:tab pos="1154113" algn="l"/>
                <a:tab pos="1508125" algn="l"/>
                <a:tab pos="1820863" algn="l"/>
              </a:tabLst>
            </a:pPr>
            <a:r>
              <a:rPr lang="en-US" sz="3600" b="1" i="1"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As you seek </a:t>
            </a:r>
            <a:r>
              <a:rPr lang="en-US" sz="3600" b="1" i="1"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consistency</a:t>
            </a:r>
            <a:r>
              <a:rPr lang="en-US" sz="3600" b="1" i="1"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in doing this, a fresh awe of God will be </a:t>
            </a:r>
            <a:r>
              <a:rPr lang="en-US" sz="3600" b="1" i="1"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restored</a:t>
            </a:r>
            <a:r>
              <a:rPr lang="en-US" sz="3600" b="1" i="1"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to you.</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a:t>
            </a:r>
          </a:p>
        </p:txBody>
      </p:sp>
    </p:spTree>
    <p:extLst>
      <p:ext uri="{BB962C8B-B14F-4D97-AF65-F5344CB8AC3E}">
        <p14:creationId xmlns:p14="http://schemas.microsoft.com/office/powerpoint/2010/main" val="4183482454"/>
      </p:ext>
    </p:extLst>
  </p:cSld>
  <p:clrMapOvr>
    <a:masterClrMapping/>
  </p:clrMapOvr>
  <p:transition spd="slow">
    <p:fade thruBlk="1"/>
  </p:transition>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AF77EBB9-30CA-2889-EF21-61EF20C0E175}"/>
              </a:ext>
            </a:extLst>
          </p:cNvPr>
          <p:cNvSpPr>
            <a:spLocks noGrp="1"/>
          </p:cNvSpPr>
          <p:nvPr>
            <p:ph type="subTitle" idx="1"/>
          </p:nvPr>
        </p:nvSpPr>
        <p:spPr>
          <a:xfrm>
            <a:off x="80683" y="71717"/>
            <a:ext cx="9000564" cy="6696635"/>
          </a:xfrm>
        </p:spPr>
        <p:txBody>
          <a:bodyPr>
            <a:normAutofit/>
          </a:bodyPr>
          <a:lstStyle/>
          <a:p>
            <a:pPr marL="571500" indent="-571500" algn="l">
              <a:lnSpc>
                <a:spcPct val="100000"/>
              </a:lnSpc>
              <a:buFont typeface="Wingdings" pitchFamily="2" charset="2"/>
              <a:buChar char="Ø"/>
              <a:tabLst>
                <a:tab pos="484188" algn="l"/>
                <a:tab pos="576263" algn="l"/>
                <a:tab pos="841375" algn="l"/>
                <a:tab pos="881063" algn="l"/>
                <a:tab pos="969963" algn="l"/>
                <a:tab pos="1019175" algn="l"/>
                <a:tab pos="1154113" algn="l"/>
                <a:tab pos="1508125" algn="l"/>
                <a:tab pos="1820863" algn="l"/>
              </a:tabLst>
            </a:pPr>
            <a:r>
              <a:rPr lang="en-US"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The great Princeton professor and theologian B. B. Warfield wrote this to his students</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t>
            </a:r>
          </a:p>
          <a:p>
            <a:pPr marL="571500" indent="-571500" algn="l">
              <a:lnSpc>
                <a:spcPct val="100000"/>
              </a:lnSpc>
              <a:buFont typeface="Wingdings" pitchFamily="2" charset="2"/>
              <a:buChar char="Ø"/>
              <a:tabLst>
                <a:tab pos="484188" algn="l"/>
                <a:tab pos="576263" algn="l"/>
                <a:tab pos="841375" algn="l"/>
                <a:tab pos="881063" algn="l"/>
                <a:tab pos="969963" algn="l"/>
                <a:tab pos="1019175" algn="l"/>
                <a:tab pos="1154113" algn="l"/>
                <a:tab pos="1508125" algn="l"/>
                <a:tab pos="1820863" algn="l"/>
              </a:tabLst>
            </a:pPr>
            <a:r>
              <a:rPr lang="en-US"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What powerful words of warning to everyone in ministry of any type: “The great danger . . . lies precisely in his </a:t>
            </a:r>
            <a:r>
              <a:rPr lang="en-US" sz="3600"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constant</a:t>
            </a:r>
            <a:r>
              <a:rPr lang="en-US"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a:t>
            </a:r>
            <a:r>
              <a:rPr lang="en-US" sz="3600"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contact</a:t>
            </a:r>
            <a:r>
              <a:rPr lang="en-US"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with </a:t>
            </a:r>
            <a:r>
              <a:rPr lang="en-US" sz="3600"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divine</a:t>
            </a:r>
            <a:r>
              <a:rPr lang="en-US"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things.” </a:t>
            </a:r>
            <a:endPar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endParaRPr>
          </a:p>
          <a:p>
            <a:pPr algn="l">
              <a:lnSpc>
                <a:spcPct val="100000"/>
              </a:lnSpc>
              <a:tabLst>
                <a:tab pos="484188" algn="l"/>
                <a:tab pos="576263" algn="l"/>
                <a:tab pos="841375" algn="l"/>
                <a:tab pos="881063" algn="l"/>
                <a:tab pos="969963" algn="l"/>
                <a:tab pos="1019175" algn="l"/>
                <a:tab pos="1154113" algn="l"/>
                <a:tab pos="1508125"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a:t>
            </a:r>
            <a:r>
              <a:rPr lang="en-US"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What is the danger? </a:t>
            </a:r>
            <a:endPar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endParaRPr>
          </a:p>
          <a:p>
            <a:pPr algn="l">
              <a:lnSpc>
                <a:spcPct val="100000"/>
              </a:lnSpc>
              <a:tabLst>
                <a:tab pos="484188" algn="l"/>
                <a:tab pos="576263" algn="l"/>
                <a:tab pos="841375" algn="l"/>
                <a:tab pos="881063" algn="l"/>
                <a:tab pos="969963" algn="l"/>
                <a:tab pos="1019175" algn="l"/>
                <a:tab pos="1154113" algn="l"/>
                <a:tab pos="1508125"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a:t>
            </a:r>
            <a:r>
              <a:rPr lang="en-US"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a:t>
            </a:r>
            <a:r>
              <a:rPr lang="en-US" sz="3600" b="1" i="1"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It is that </a:t>
            </a:r>
            <a:r>
              <a:rPr lang="en-US" sz="3600" b="1" i="1"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familiarity</a:t>
            </a:r>
            <a:r>
              <a:rPr lang="en-US" sz="3600" b="1" i="1"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with the things 				of God will cause you to lose your </a:t>
            </a:r>
            <a:r>
              <a:rPr lang="en-US"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a:t>
            </a:r>
            <a:r>
              <a:rPr lang="en-US" sz="3600" b="1" i="1"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awe</a:t>
            </a:r>
            <a:r>
              <a:rPr lang="en-US" sz="3600" b="1" i="1"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t>
            </a:r>
            <a:r>
              <a:rPr lang="en-PH" sz="3600" dirty="0"/>
              <a:t> </a:t>
            </a:r>
            <a:endPar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5148370"/>
      </p:ext>
    </p:extLst>
  </p:cSld>
  <p:clrMapOvr>
    <a:masterClrMapping/>
  </p:clrMapOvr>
  <p:transition spd="slow">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p:cTn id="7" dur="500" fill="hold"/>
                                        <p:tgtEl>
                                          <p:spTgt spid="3">
                                            <p:txEl>
                                              <p:pRg st="1" end="1"/>
                                            </p:txEl>
                                          </p:spTgt>
                                        </p:tgtEl>
                                        <p:attrNameLst>
                                          <p:attrName>ppt_w</p:attrName>
                                        </p:attrNameLst>
                                      </p:cBhvr>
                                      <p:tavLst>
                                        <p:tav tm="0">
                                          <p:val>
                                            <p:fltVal val="0"/>
                                          </p:val>
                                        </p:tav>
                                        <p:tav tm="100000">
                                          <p:val>
                                            <p:strVal val="#ppt_w"/>
                                          </p:val>
                                        </p:tav>
                                      </p:tavLst>
                                    </p:anim>
                                    <p:anim calcmode="lin" valueType="num">
                                      <p:cBhvr>
                                        <p:cTn id="8" dur="500" fill="hold"/>
                                        <p:tgtEl>
                                          <p:spTgt spid="3">
                                            <p:txEl>
                                              <p:pRg st="1" end="1"/>
                                            </p:txEl>
                                          </p:spTgt>
                                        </p:tgtEl>
                                        <p:attrNameLst>
                                          <p:attrName>ppt_h</p:attrName>
                                        </p:attrNameLst>
                                      </p:cBhvr>
                                      <p:tavLst>
                                        <p:tav tm="0">
                                          <p:val>
                                            <p:fltVal val="0"/>
                                          </p:val>
                                        </p:tav>
                                        <p:tav tm="100000">
                                          <p:val>
                                            <p:strVal val="#ppt_h"/>
                                          </p:val>
                                        </p:tav>
                                      </p:tavLst>
                                    </p:anim>
                                    <p:animEffect transition="in" filter="fade">
                                      <p:cBhvr>
                                        <p:cTn id="9" dur="500"/>
                                        <p:tgtEl>
                                          <p:spTgt spid="3">
                                            <p:txEl>
                                              <p:pRg st="1" end="1"/>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nodeType="clickEffect">
                                  <p:stCondLst>
                                    <p:cond delay="0"/>
                                  </p:stCondLst>
                                  <p:childTnLst>
                                    <p:set>
                                      <p:cBhvr>
                                        <p:cTn id="13" dur="1" fill="hold">
                                          <p:stCondLst>
                                            <p:cond delay="0"/>
                                          </p:stCondLst>
                                        </p:cTn>
                                        <p:tgtEl>
                                          <p:spTgt spid="3">
                                            <p:txEl>
                                              <p:pRg st="2" end="2"/>
                                            </p:txEl>
                                          </p:spTgt>
                                        </p:tgtEl>
                                        <p:attrNameLst>
                                          <p:attrName>style.visibility</p:attrName>
                                        </p:attrNameLst>
                                      </p:cBhvr>
                                      <p:to>
                                        <p:strVal val="visible"/>
                                      </p:to>
                                    </p:set>
                                    <p:anim calcmode="lin" valueType="num">
                                      <p:cBhvr>
                                        <p:cTn id="14" dur="500" fill="hold"/>
                                        <p:tgtEl>
                                          <p:spTgt spid="3">
                                            <p:txEl>
                                              <p:pRg st="2" end="2"/>
                                            </p:txEl>
                                          </p:spTgt>
                                        </p:tgtEl>
                                        <p:attrNameLst>
                                          <p:attrName>ppt_w</p:attrName>
                                        </p:attrNameLst>
                                      </p:cBhvr>
                                      <p:tavLst>
                                        <p:tav tm="0">
                                          <p:val>
                                            <p:fltVal val="0"/>
                                          </p:val>
                                        </p:tav>
                                        <p:tav tm="100000">
                                          <p:val>
                                            <p:strVal val="#ppt_w"/>
                                          </p:val>
                                        </p:tav>
                                      </p:tavLst>
                                    </p:anim>
                                    <p:anim calcmode="lin" valueType="num">
                                      <p:cBhvr>
                                        <p:cTn id="15" dur="500" fill="hold"/>
                                        <p:tgtEl>
                                          <p:spTgt spid="3">
                                            <p:txEl>
                                              <p:pRg st="2" end="2"/>
                                            </p:txEl>
                                          </p:spTgt>
                                        </p:tgtEl>
                                        <p:attrNameLst>
                                          <p:attrName>ppt_h</p:attrName>
                                        </p:attrNameLst>
                                      </p:cBhvr>
                                      <p:tavLst>
                                        <p:tav tm="0">
                                          <p:val>
                                            <p:fltVal val="0"/>
                                          </p:val>
                                        </p:tav>
                                        <p:tav tm="100000">
                                          <p:val>
                                            <p:strVal val="#ppt_h"/>
                                          </p:val>
                                        </p:tav>
                                      </p:tavLst>
                                    </p:anim>
                                    <p:animEffect transition="in" filter="fade">
                                      <p:cBhvr>
                                        <p:cTn id="16" dur="500"/>
                                        <p:tgtEl>
                                          <p:spTgt spid="3">
                                            <p:txEl>
                                              <p:pRg st="2" end="2"/>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53" presetClass="entr" presetSubtype="16" fill="hold" nodeType="click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 calcmode="lin" valueType="num">
                                      <p:cBhvr>
                                        <p:cTn id="21" dur="500" fill="hold"/>
                                        <p:tgtEl>
                                          <p:spTgt spid="3">
                                            <p:txEl>
                                              <p:pRg st="3" end="3"/>
                                            </p:txEl>
                                          </p:spTgt>
                                        </p:tgtEl>
                                        <p:attrNameLst>
                                          <p:attrName>ppt_w</p:attrName>
                                        </p:attrNameLst>
                                      </p:cBhvr>
                                      <p:tavLst>
                                        <p:tav tm="0">
                                          <p:val>
                                            <p:fltVal val="0"/>
                                          </p:val>
                                        </p:tav>
                                        <p:tav tm="100000">
                                          <p:val>
                                            <p:strVal val="#ppt_w"/>
                                          </p:val>
                                        </p:tav>
                                      </p:tavLst>
                                    </p:anim>
                                    <p:anim calcmode="lin" valueType="num">
                                      <p:cBhvr>
                                        <p:cTn id="22" dur="500" fill="hold"/>
                                        <p:tgtEl>
                                          <p:spTgt spid="3">
                                            <p:txEl>
                                              <p:pRg st="3" end="3"/>
                                            </p:txEl>
                                          </p:spTgt>
                                        </p:tgtEl>
                                        <p:attrNameLst>
                                          <p:attrName>ppt_h</p:attrName>
                                        </p:attrNameLst>
                                      </p:cBhvr>
                                      <p:tavLst>
                                        <p:tav tm="0">
                                          <p:val>
                                            <p:fltVal val="0"/>
                                          </p:val>
                                        </p:tav>
                                        <p:tav tm="100000">
                                          <p:val>
                                            <p:strVal val="#ppt_h"/>
                                          </p:val>
                                        </p:tav>
                                      </p:tavLst>
                                    </p:anim>
                                    <p:animEffect transition="in" filter="fade">
                                      <p:cBhvr>
                                        <p:cTn id="23"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AF77EBB9-30CA-2889-EF21-61EF20C0E175}"/>
              </a:ext>
            </a:extLst>
          </p:cNvPr>
          <p:cNvSpPr>
            <a:spLocks noGrp="1"/>
          </p:cNvSpPr>
          <p:nvPr>
            <p:ph type="subTitle" idx="1"/>
          </p:nvPr>
        </p:nvSpPr>
        <p:spPr>
          <a:xfrm>
            <a:off x="80683" y="71717"/>
            <a:ext cx="9000564" cy="6696635"/>
          </a:xfrm>
        </p:spPr>
        <p:txBody>
          <a:bodyPr>
            <a:normAutofit/>
          </a:bodyPr>
          <a:lstStyle/>
          <a:p>
            <a:pPr marL="571500" indent="-571500" algn="l">
              <a:lnSpc>
                <a:spcPct val="100000"/>
              </a:lnSpc>
              <a:buFont typeface="Wingdings" pitchFamily="2" charset="2"/>
              <a:buChar char="Ø"/>
              <a:tabLst>
                <a:tab pos="484188" algn="l"/>
                <a:tab pos="576263" algn="l"/>
                <a:tab pos="841375" algn="l"/>
                <a:tab pos="881063" algn="l"/>
                <a:tab pos="969963" algn="l"/>
                <a:tab pos="1019175" algn="l"/>
                <a:tab pos="1154113" algn="l"/>
                <a:tab pos="1508125" algn="l"/>
                <a:tab pos="1820863" algn="l"/>
              </a:tabLst>
            </a:pPr>
            <a:r>
              <a:rPr lang="en-US"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When you examine many of the psalms in the psalter you will see that most have the overriding worldview of the awe of God.</a:t>
            </a:r>
            <a:endPar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endParaRPr>
          </a:p>
          <a:p>
            <a:pPr algn="l">
              <a:lnSpc>
                <a:spcPct val="100000"/>
              </a:lnSpc>
              <a:tabLst>
                <a:tab pos="484188" algn="l"/>
                <a:tab pos="576263" algn="l"/>
                <a:tab pos="841375" algn="l"/>
                <a:tab pos="881063" algn="l"/>
                <a:tab pos="969963" algn="l"/>
                <a:tab pos="1019175" algn="l"/>
                <a:tab pos="1154113" algn="l"/>
                <a:tab pos="1508125" algn="l"/>
                <a:tab pos="1820863" algn="l"/>
              </a:tabLst>
            </a:pPr>
            <a:r>
              <a:rPr lang="en-US"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Take </a:t>
            </a:r>
            <a:r>
              <a:rPr lang="en-US" sz="3600" b="1"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Psalm 8</a:t>
            </a:r>
            <a:r>
              <a:rPr lang="en-US"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for instance...</a:t>
            </a:r>
            <a:endPar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endParaRPr>
          </a:p>
          <a:p>
            <a:pPr marL="571500" indent="-571500" algn="l">
              <a:lnSpc>
                <a:spcPct val="100000"/>
              </a:lnSpc>
              <a:buFont typeface="Wingdings" pitchFamily="2" charset="2"/>
              <a:buChar char="Ø"/>
              <a:tabLst>
                <a:tab pos="484188" algn="l"/>
                <a:tab pos="576263" algn="l"/>
                <a:tab pos="841375" algn="l"/>
                <a:tab pos="881063" algn="l"/>
                <a:tab pos="969963" algn="l"/>
                <a:tab pos="1019175" algn="l"/>
                <a:tab pos="1154113" algn="l"/>
                <a:tab pos="1508125" algn="l"/>
                <a:tab pos="1820863" algn="l"/>
              </a:tabLst>
            </a:pPr>
            <a:r>
              <a:rPr lang="en-US"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This overriding worldview tells us that </a:t>
            </a:r>
            <a:r>
              <a:rPr lang="en-US" sz="3600" b="1" i="1"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every human being has been hardwired by God to </a:t>
            </a:r>
            <a:r>
              <a:rPr lang="en-US" sz="3600" b="1" i="1"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live</a:t>
            </a:r>
            <a:r>
              <a:rPr lang="en-US" sz="3600" b="1" i="1"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in daily </a:t>
            </a:r>
            <a:r>
              <a:rPr lang="en-US" sz="3600" b="1" i="1"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awe</a:t>
            </a:r>
            <a:r>
              <a:rPr lang="en-US" sz="3600" b="1" i="1"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of Him.</a:t>
            </a:r>
            <a:r>
              <a:rPr lang="en-US"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a:t>
            </a:r>
          </a:p>
        </p:txBody>
      </p:sp>
    </p:spTree>
    <p:extLst>
      <p:ext uri="{BB962C8B-B14F-4D97-AF65-F5344CB8AC3E}">
        <p14:creationId xmlns:p14="http://schemas.microsoft.com/office/powerpoint/2010/main" val="1940420706"/>
      </p:ext>
    </p:extLst>
  </p:cSld>
  <p:clrMapOvr>
    <a:masterClrMapping/>
  </p:clrMapOvr>
  <p:transition spd="slow">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p:cTn id="7" dur="500" fill="hold"/>
                                        <p:tgtEl>
                                          <p:spTgt spid="3">
                                            <p:txEl>
                                              <p:pRg st="1" end="1"/>
                                            </p:txEl>
                                          </p:spTgt>
                                        </p:tgtEl>
                                        <p:attrNameLst>
                                          <p:attrName>ppt_w</p:attrName>
                                        </p:attrNameLst>
                                      </p:cBhvr>
                                      <p:tavLst>
                                        <p:tav tm="0">
                                          <p:val>
                                            <p:fltVal val="0"/>
                                          </p:val>
                                        </p:tav>
                                        <p:tav tm="100000">
                                          <p:val>
                                            <p:strVal val="#ppt_w"/>
                                          </p:val>
                                        </p:tav>
                                      </p:tavLst>
                                    </p:anim>
                                    <p:anim calcmode="lin" valueType="num">
                                      <p:cBhvr>
                                        <p:cTn id="8" dur="500" fill="hold"/>
                                        <p:tgtEl>
                                          <p:spTgt spid="3">
                                            <p:txEl>
                                              <p:pRg st="1" end="1"/>
                                            </p:txEl>
                                          </p:spTgt>
                                        </p:tgtEl>
                                        <p:attrNameLst>
                                          <p:attrName>ppt_h</p:attrName>
                                        </p:attrNameLst>
                                      </p:cBhvr>
                                      <p:tavLst>
                                        <p:tav tm="0">
                                          <p:val>
                                            <p:fltVal val="0"/>
                                          </p:val>
                                        </p:tav>
                                        <p:tav tm="100000">
                                          <p:val>
                                            <p:strVal val="#ppt_h"/>
                                          </p:val>
                                        </p:tav>
                                      </p:tavLst>
                                    </p:anim>
                                    <p:animEffect transition="in" filter="fade">
                                      <p:cBhvr>
                                        <p:cTn id="9" dur="500"/>
                                        <p:tgtEl>
                                          <p:spTgt spid="3">
                                            <p:txEl>
                                              <p:pRg st="1" end="1"/>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nodeType="clickEffect">
                                  <p:stCondLst>
                                    <p:cond delay="0"/>
                                  </p:stCondLst>
                                  <p:childTnLst>
                                    <p:set>
                                      <p:cBhvr>
                                        <p:cTn id="13" dur="1" fill="hold">
                                          <p:stCondLst>
                                            <p:cond delay="0"/>
                                          </p:stCondLst>
                                        </p:cTn>
                                        <p:tgtEl>
                                          <p:spTgt spid="3">
                                            <p:txEl>
                                              <p:pRg st="2" end="2"/>
                                            </p:txEl>
                                          </p:spTgt>
                                        </p:tgtEl>
                                        <p:attrNameLst>
                                          <p:attrName>style.visibility</p:attrName>
                                        </p:attrNameLst>
                                      </p:cBhvr>
                                      <p:to>
                                        <p:strVal val="visible"/>
                                      </p:to>
                                    </p:set>
                                    <p:anim calcmode="lin" valueType="num">
                                      <p:cBhvr>
                                        <p:cTn id="14" dur="500" fill="hold"/>
                                        <p:tgtEl>
                                          <p:spTgt spid="3">
                                            <p:txEl>
                                              <p:pRg st="2" end="2"/>
                                            </p:txEl>
                                          </p:spTgt>
                                        </p:tgtEl>
                                        <p:attrNameLst>
                                          <p:attrName>ppt_w</p:attrName>
                                        </p:attrNameLst>
                                      </p:cBhvr>
                                      <p:tavLst>
                                        <p:tav tm="0">
                                          <p:val>
                                            <p:fltVal val="0"/>
                                          </p:val>
                                        </p:tav>
                                        <p:tav tm="100000">
                                          <p:val>
                                            <p:strVal val="#ppt_w"/>
                                          </p:val>
                                        </p:tav>
                                      </p:tavLst>
                                    </p:anim>
                                    <p:anim calcmode="lin" valueType="num">
                                      <p:cBhvr>
                                        <p:cTn id="15" dur="500" fill="hold"/>
                                        <p:tgtEl>
                                          <p:spTgt spid="3">
                                            <p:txEl>
                                              <p:pRg st="2" end="2"/>
                                            </p:txEl>
                                          </p:spTgt>
                                        </p:tgtEl>
                                        <p:attrNameLst>
                                          <p:attrName>ppt_h</p:attrName>
                                        </p:attrNameLst>
                                      </p:cBhvr>
                                      <p:tavLst>
                                        <p:tav tm="0">
                                          <p:val>
                                            <p:fltVal val="0"/>
                                          </p:val>
                                        </p:tav>
                                        <p:tav tm="100000">
                                          <p:val>
                                            <p:strVal val="#ppt_h"/>
                                          </p:val>
                                        </p:tav>
                                      </p:tavLst>
                                    </p:anim>
                                    <p:animEffect transition="in" filter="fade">
                                      <p:cBhvr>
                                        <p:cTn id="16"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AF77EBB9-30CA-2889-EF21-61EF20C0E175}"/>
              </a:ext>
            </a:extLst>
          </p:cNvPr>
          <p:cNvSpPr>
            <a:spLocks noGrp="1"/>
          </p:cNvSpPr>
          <p:nvPr>
            <p:ph type="subTitle" idx="1"/>
          </p:nvPr>
        </p:nvSpPr>
        <p:spPr>
          <a:xfrm>
            <a:off x="80683" y="71717"/>
            <a:ext cx="9000564" cy="6696635"/>
          </a:xfrm>
        </p:spPr>
        <p:txBody>
          <a:bodyPr>
            <a:normAutofit/>
          </a:bodyPr>
          <a:lstStyle/>
          <a:p>
            <a:pPr algn="l">
              <a:lnSpc>
                <a:spcPct val="100000"/>
              </a:lnSpc>
              <a:tabLst>
                <a:tab pos="484188" algn="l"/>
                <a:tab pos="576263" algn="l"/>
                <a:tab pos="841375" algn="l"/>
                <a:tab pos="881063" algn="l"/>
                <a:tab pos="969963" algn="l"/>
                <a:tab pos="1019175" algn="l"/>
                <a:tab pos="1154113" algn="l"/>
                <a:tab pos="1508125" algn="l"/>
                <a:tab pos="1820863" algn="l"/>
              </a:tabLst>
            </a:pPr>
            <a:r>
              <a:rPr lang="en-US"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THIS MEANS THE DEEPEST, MOST 					LIFE-SHAPING, PRACTICAL DAILY 					</a:t>
            </a:r>
            <a:r>
              <a:rPr lang="en-US" sz="3600"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MOTIVATION</a:t>
            </a:r>
            <a:r>
              <a:rPr lang="en-US"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OF EVERY HUMAN 						BEING WAS DESIGNED TO BE THE 					</a:t>
            </a:r>
            <a:r>
              <a:rPr lang="en-US" sz="3600"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AWE</a:t>
            </a:r>
            <a:r>
              <a:rPr lang="en-US"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OF </a:t>
            </a:r>
            <a:r>
              <a:rPr lang="en-US" sz="3600"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GOD</a:t>
            </a:r>
            <a:r>
              <a:rPr lang="en-US"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t>
            </a:r>
            <a:r>
              <a:rPr lang="en-PH" sz="3600" dirty="0"/>
              <a:t> </a:t>
            </a:r>
            <a:endPar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endParaRPr>
          </a:p>
          <a:p>
            <a:pPr algn="l">
              <a:lnSpc>
                <a:spcPct val="100000"/>
              </a:lnSpc>
              <a:tabLst>
                <a:tab pos="484188" algn="l"/>
                <a:tab pos="576263" algn="l"/>
                <a:tab pos="841375" algn="l"/>
                <a:tab pos="881063" algn="l"/>
                <a:tab pos="969963" algn="l"/>
                <a:tab pos="1019175" algn="l"/>
                <a:tab pos="1154113" algn="l"/>
                <a:tab pos="1508125" algn="l"/>
                <a:tab pos="1820863" algn="l"/>
              </a:tabLst>
            </a:pPr>
            <a:r>
              <a:rPr lang="en-US"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Tragically, this was </a:t>
            </a:r>
            <a:r>
              <a:rPr lang="en-US" sz="3600"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ruined</a:t>
            </a:r>
            <a:r>
              <a:rPr lang="en-US"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by </a:t>
            </a:r>
            <a:r>
              <a:rPr lang="en-US" sz="3600"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sin</a:t>
            </a:r>
            <a:r>
              <a:rPr lang="en-US"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for 					mankind (but thankfully </a:t>
            </a:r>
            <a:r>
              <a:rPr lang="en-US" sz="3600"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restored</a:t>
            </a:r>
            <a:r>
              <a:rPr lang="en-US"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by 				</a:t>
            </a:r>
            <a:r>
              <a:rPr lang="en-US" sz="3600"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Christ</a:t>
            </a:r>
            <a:r>
              <a:rPr lang="en-US"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for the elect).</a:t>
            </a:r>
            <a:endPar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567934374"/>
      </p:ext>
    </p:extLst>
  </p:cSld>
  <p:clrMapOvr>
    <a:masterClrMapping/>
  </p:clrMapOvr>
  <p:transition spd="slow">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p:cTn id="7" dur="500" fill="hold"/>
                                        <p:tgtEl>
                                          <p:spTgt spid="3">
                                            <p:txEl>
                                              <p:pRg st="1" end="1"/>
                                            </p:txEl>
                                          </p:spTgt>
                                        </p:tgtEl>
                                        <p:attrNameLst>
                                          <p:attrName>ppt_w</p:attrName>
                                        </p:attrNameLst>
                                      </p:cBhvr>
                                      <p:tavLst>
                                        <p:tav tm="0">
                                          <p:val>
                                            <p:fltVal val="0"/>
                                          </p:val>
                                        </p:tav>
                                        <p:tav tm="100000">
                                          <p:val>
                                            <p:strVal val="#ppt_w"/>
                                          </p:val>
                                        </p:tav>
                                      </p:tavLst>
                                    </p:anim>
                                    <p:anim calcmode="lin" valueType="num">
                                      <p:cBhvr>
                                        <p:cTn id="8" dur="500" fill="hold"/>
                                        <p:tgtEl>
                                          <p:spTgt spid="3">
                                            <p:txEl>
                                              <p:pRg st="1" end="1"/>
                                            </p:txEl>
                                          </p:spTgt>
                                        </p:tgtEl>
                                        <p:attrNameLst>
                                          <p:attrName>ppt_h</p:attrName>
                                        </p:attrNameLst>
                                      </p:cBhvr>
                                      <p:tavLst>
                                        <p:tav tm="0">
                                          <p:val>
                                            <p:fltVal val="0"/>
                                          </p:val>
                                        </p:tav>
                                        <p:tav tm="100000">
                                          <p:val>
                                            <p:strVal val="#ppt_h"/>
                                          </p:val>
                                        </p:tav>
                                      </p:tavLst>
                                    </p:anim>
                                    <p:animEffect transition="in" filter="fade">
                                      <p:cBhvr>
                                        <p:cTn id="9"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AF77EBB9-30CA-2889-EF21-61EF20C0E175}"/>
              </a:ext>
            </a:extLst>
          </p:cNvPr>
          <p:cNvSpPr>
            <a:spLocks noGrp="1"/>
          </p:cNvSpPr>
          <p:nvPr>
            <p:ph type="subTitle" idx="1"/>
          </p:nvPr>
        </p:nvSpPr>
        <p:spPr>
          <a:xfrm>
            <a:off x="80683" y="71717"/>
            <a:ext cx="9000564" cy="6696635"/>
          </a:xfrm>
        </p:spPr>
        <p:txBody>
          <a:bodyPr>
            <a:normAutofit/>
          </a:bodyPr>
          <a:lstStyle/>
          <a:p>
            <a:pPr marL="571500" indent="-571500" algn="l">
              <a:lnSpc>
                <a:spcPct val="100000"/>
              </a:lnSpc>
              <a:buFont typeface="Wingdings" pitchFamily="2" charset="2"/>
              <a:buChar char="Ø"/>
              <a:tabLst>
                <a:tab pos="484188" algn="l"/>
                <a:tab pos="576263" algn="l"/>
                <a:tab pos="841375" algn="l"/>
                <a:tab pos="881063" algn="l"/>
                <a:tab pos="969963" algn="l"/>
                <a:tab pos="1019175" algn="l"/>
                <a:tab pos="1154113" algn="l"/>
                <a:tab pos="1508125" algn="l"/>
                <a:tab pos="1820863" algn="l"/>
              </a:tabLst>
            </a:pPr>
            <a:r>
              <a:rPr lang="en-US"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AWE OF GOD MUST DOMINATE OUR SERVICE AND MINISTRY, BECAUSE ONE OF THE CENTRAL MISSIONAL GIFTS OF THE GOSPEL OF JESUS CHRIST IS TO </a:t>
            </a:r>
            <a:r>
              <a:rPr lang="en-US" sz="3600"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GIVE</a:t>
            </a:r>
            <a:r>
              <a:rPr lang="en-US"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PEOPLE </a:t>
            </a:r>
            <a:r>
              <a:rPr lang="en-US" sz="3600"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BACK</a:t>
            </a:r>
            <a:r>
              <a:rPr lang="en-US"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THEIR </a:t>
            </a:r>
            <a:r>
              <a:rPr lang="en-US" sz="3600"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AWE</a:t>
            </a:r>
            <a:r>
              <a:rPr lang="en-US"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OF GOD.</a:t>
            </a:r>
            <a:r>
              <a:rPr lang="en-PH" sz="3600" dirty="0">
                <a:latin typeface="Arial" panose="020B0604020202020204" pitchFamily="34" charset="0"/>
                <a:cs typeface="Arial" panose="020B0604020202020204" pitchFamily="34" charset="0"/>
              </a:rPr>
              <a:t> </a:t>
            </a:r>
            <a:endParaRPr lang="en-US"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endParaRPr>
          </a:p>
          <a:p>
            <a:pPr algn="l">
              <a:lnSpc>
                <a:spcPct val="100000"/>
              </a:lnSpc>
              <a:tabLst>
                <a:tab pos="484188" algn="l"/>
                <a:tab pos="576263" algn="l"/>
                <a:tab pos="841375" algn="l"/>
                <a:tab pos="881063" algn="l"/>
                <a:tab pos="969963" algn="l"/>
                <a:tab pos="1019175" algn="l"/>
                <a:tab pos="1154113" algn="l"/>
                <a:tab pos="1508125" algn="l"/>
                <a:tab pos="1820863" algn="l"/>
              </a:tabLst>
            </a:pPr>
            <a:r>
              <a:rPr lang="en-US"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a:t>
            </a:r>
            <a:r>
              <a:rPr lang="en-US" sz="3600" b="1" i="1"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The spiritual danger is that when 					awe of God is </a:t>
            </a:r>
            <a:r>
              <a:rPr lang="en-US" sz="3600" b="1" i="1"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absent</a:t>
            </a:r>
            <a:r>
              <a:rPr lang="en-US" sz="3600" b="1" i="1"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it is quickly 					replaced by our awe of </a:t>
            </a:r>
            <a:r>
              <a:rPr lang="en-US" sz="3600" b="1" i="1"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ourselves</a:t>
            </a:r>
            <a:r>
              <a:rPr lang="en-US" sz="3600" b="1" i="1"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t>
            </a:r>
            <a:r>
              <a:rPr lang="en-US"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a:t>
            </a:r>
            <a:endPar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endParaRPr>
          </a:p>
          <a:p>
            <a:pPr algn="l">
              <a:lnSpc>
                <a:spcPct val="100000"/>
              </a:lnSpc>
              <a:tabLst>
                <a:tab pos="484188" algn="l"/>
                <a:tab pos="576263" algn="l"/>
                <a:tab pos="841375" algn="l"/>
                <a:tab pos="881063" algn="l"/>
                <a:tab pos="969963" algn="l"/>
                <a:tab pos="1019175" algn="l"/>
                <a:tab pos="1154113" algn="l"/>
                <a:tab pos="1508125"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a:t>
            </a:r>
            <a:r>
              <a:rPr lang="en-US"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And we </a:t>
            </a:r>
            <a:r>
              <a:rPr lang="en-US" sz="3600"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cannot</a:t>
            </a:r>
            <a:r>
              <a:rPr lang="en-US"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truly </a:t>
            </a:r>
            <a:r>
              <a:rPr lang="en-US" sz="3600"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glorify</a:t>
            </a:r>
            <a:r>
              <a:rPr lang="en-US"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God if we 					are </a:t>
            </a:r>
            <a:r>
              <a:rPr lang="en-US" sz="3600"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not</a:t>
            </a:r>
            <a:r>
              <a:rPr lang="en-US"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in awe of Him.</a:t>
            </a:r>
            <a:endPar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587457681"/>
      </p:ext>
    </p:extLst>
  </p:cSld>
  <p:clrMapOvr>
    <a:masterClrMapping/>
  </p:clrMapOvr>
  <p:transition spd="slow">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p:cTn id="7" dur="500" fill="hold"/>
                                        <p:tgtEl>
                                          <p:spTgt spid="3">
                                            <p:txEl>
                                              <p:pRg st="1" end="1"/>
                                            </p:txEl>
                                          </p:spTgt>
                                        </p:tgtEl>
                                        <p:attrNameLst>
                                          <p:attrName>ppt_w</p:attrName>
                                        </p:attrNameLst>
                                      </p:cBhvr>
                                      <p:tavLst>
                                        <p:tav tm="0">
                                          <p:val>
                                            <p:fltVal val="0"/>
                                          </p:val>
                                        </p:tav>
                                        <p:tav tm="100000">
                                          <p:val>
                                            <p:strVal val="#ppt_w"/>
                                          </p:val>
                                        </p:tav>
                                      </p:tavLst>
                                    </p:anim>
                                    <p:anim calcmode="lin" valueType="num">
                                      <p:cBhvr>
                                        <p:cTn id="8" dur="500" fill="hold"/>
                                        <p:tgtEl>
                                          <p:spTgt spid="3">
                                            <p:txEl>
                                              <p:pRg st="1" end="1"/>
                                            </p:txEl>
                                          </p:spTgt>
                                        </p:tgtEl>
                                        <p:attrNameLst>
                                          <p:attrName>ppt_h</p:attrName>
                                        </p:attrNameLst>
                                      </p:cBhvr>
                                      <p:tavLst>
                                        <p:tav tm="0">
                                          <p:val>
                                            <p:fltVal val="0"/>
                                          </p:val>
                                        </p:tav>
                                        <p:tav tm="100000">
                                          <p:val>
                                            <p:strVal val="#ppt_h"/>
                                          </p:val>
                                        </p:tav>
                                      </p:tavLst>
                                    </p:anim>
                                    <p:animEffect transition="in" filter="fade">
                                      <p:cBhvr>
                                        <p:cTn id="9" dur="500"/>
                                        <p:tgtEl>
                                          <p:spTgt spid="3">
                                            <p:txEl>
                                              <p:pRg st="1" end="1"/>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nodeType="clickEffect">
                                  <p:stCondLst>
                                    <p:cond delay="0"/>
                                  </p:stCondLst>
                                  <p:childTnLst>
                                    <p:set>
                                      <p:cBhvr>
                                        <p:cTn id="13" dur="1" fill="hold">
                                          <p:stCondLst>
                                            <p:cond delay="0"/>
                                          </p:stCondLst>
                                        </p:cTn>
                                        <p:tgtEl>
                                          <p:spTgt spid="3">
                                            <p:txEl>
                                              <p:pRg st="2" end="2"/>
                                            </p:txEl>
                                          </p:spTgt>
                                        </p:tgtEl>
                                        <p:attrNameLst>
                                          <p:attrName>style.visibility</p:attrName>
                                        </p:attrNameLst>
                                      </p:cBhvr>
                                      <p:to>
                                        <p:strVal val="visible"/>
                                      </p:to>
                                    </p:set>
                                    <p:anim calcmode="lin" valueType="num">
                                      <p:cBhvr>
                                        <p:cTn id="14" dur="500" fill="hold"/>
                                        <p:tgtEl>
                                          <p:spTgt spid="3">
                                            <p:txEl>
                                              <p:pRg st="2" end="2"/>
                                            </p:txEl>
                                          </p:spTgt>
                                        </p:tgtEl>
                                        <p:attrNameLst>
                                          <p:attrName>ppt_w</p:attrName>
                                        </p:attrNameLst>
                                      </p:cBhvr>
                                      <p:tavLst>
                                        <p:tav tm="0">
                                          <p:val>
                                            <p:fltVal val="0"/>
                                          </p:val>
                                        </p:tav>
                                        <p:tav tm="100000">
                                          <p:val>
                                            <p:strVal val="#ppt_w"/>
                                          </p:val>
                                        </p:tav>
                                      </p:tavLst>
                                    </p:anim>
                                    <p:anim calcmode="lin" valueType="num">
                                      <p:cBhvr>
                                        <p:cTn id="15" dur="500" fill="hold"/>
                                        <p:tgtEl>
                                          <p:spTgt spid="3">
                                            <p:txEl>
                                              <p:pRg st="2" end="2"/>
                                            </p:txEl>
                                          </p:spTgt>
                                        </p:tgtEl>
                                        <p:attrNameLst>
                                          <p:attrName>ppt_h</p:attrName>
                                        </p:attrNameLst>
                                      </p:cBhvr>
                                      <p:tavLst>
                                        <p:tav tm="0">
                                          <p:val>
                                            <p:fltVal val="0"/>
                                          </p:val>
                                        </p:tav>
                                        <p:tav tm="100000">
                                          <p:val>
                                            <p:strVal val="#ppt_h"/>
                                          </p:val>
                                        </p:tav>
                                      </p:tavLst>
                                    </p:anim>
                                    <p:animEffect transition="in" filter="fade">
                                      <p:cBhvr>
                                        <p:cTn id="16"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AF77EBB9-30CA-2889-EF21-61EF20C0E175}"/>
              </a:ext>
            </a:extLst>
          </p:cNvPr>
          <p:cNvSpPr>
            <a:spLocks noGrp="1"/>
          </p:cNvSpPr>
          <p:nvPr>
            <p:ph type="subTitle" idx="1"/>
          </p:nvPr>
        </p:nvSpPr>
        <p:spPr>
          <a:xfrm>
            <a:off x="80683" y="71717"/>
            <a:ext cx="9000564" cy="6696635"/>
          </a:xfrm>
        </p:spPr>
        <p:txBody>
          <a:bodyPr>
            <a:normAutofit/>
          </a:bodyPr>
          <a:lstStyle/>
          <a:p>
            <a:pPr algn="l">
              <a:lnSpc>
                <a:spcPct val="100000"/>
              </a:lnSpc>
              <a:tabLst>
                <a:tab pos="484188" algn="l"/>
                <a:tab pos="576263" algn="l"/>
                <a:tab pos="841375" algn="l"/>
                <a:tab pos="881063" algn="l"/>
                <a:tab pos="969963" algn="l"/>
                <a:tab pos="1019175" algn="l"/>
                <a:tab pos="1154113" algn="l"/>
                <a:tab pos="1508125" algn="l"/>
                <a:tab pos="1820863" algn="l"/>
              </a:tabLst>
            </a:pPr>
            <a:r>
              <a:rPr lang="en-US"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Every ministry task must flow from a 					</a:t>
            </a:r>
            <a:r>
              <a:rPr lang="en-US" sz="3600"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heart</a:t>
            </a:r>
            <a:r>
              <a:rPr lang="en-US"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living in </a:t>
            </a:r>
            <a:r>
              <a:rPr lang="en-US" sz="3600"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awe</a:t>
            </a:r>
            <a:r>
              <a:rPr lang="en-US"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of the God we 						</a:t>
            </a:r>
            <a:r>
              <a:rPr lang="en-US" sz="3600"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serve</a:t>
            </a:r>
            <a:r>
              <a:rPr lang="en-US"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t>
            </a:r>
            <a:endPar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endParaRPr>
          </a:p>
          <a:p>
            <a:pPr algn="l">
              <a:lnSpc>
                <a:spcPct val="100000"/>
              </a:lnSpc>
              <a:tabLst>
                <a:tab pos="484188" algn="l"/>
                <a:tab pos="576263" algn="l"/>
                <a:tab pos="841375" algn="l"/>
                <a:tab pos="881063" algn="l"/>
                <a:tab pos="969963" algn="l"/>
                <a:tab pos="1019175" algn="l"/>
                <a:tab pos="1154113" algn="l"/>
                <a:tab pos="1508125" algn="l"/>
                <a:tab pos="1820863" algn="l"/>
              </a:tabLst>
            </a:pPr>
            <a:endParaRPr lang="en-PH" sz="3600"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endParaRPr>
          </a:p>
          <a:p>
            <a:pPr algn="l">
              <a:lnSpc>
                <a:spcPct val="100000"/>
              </a:lnSpc>
              <a:tabLst>
                <a:tab pos="484188" algn="l"/>
                <a:tab pos="576263" algn="l"/>
                <a:tab pos="841375" algn="l"/>
                <a:tab pos="881063" algn="l"/>
                <a:tab pos="969963" algn="l"/>
                <a:tab pos="1019175" algn="l"/>
                <a:tab pos="1154113" algn="l"/>
                <a:tab pos="1508125" algn="l"/>
                <a:tab pos="1820863" algn="l"/>
              </a:tabLst>
            </a:pPr>
            <a:r>
              <a:rPr lang="en-US" sz="3600"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MAINTAINING AND PROTECTING OUR AWE OF GOD</a:t>
            </a:r>
            <a:endPar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endParaRPr>
          </a:p>
          <a:p>
            <a:pPr marL="571500" indent="-571500" algn="l">
              <a:lnSpc>
                <a:spcPct val="100000"/>
              </a:lnSpc>
              <a:buFont typeface="Wingdings" pitchFamily="2" charset="2"/>
              <a:buChar char="Ø"/>
              <a:tabLst>
                <a:tab pos="484188" algn="l"/>
                <a:tab pos="576263" algn="l"/>
                <a:tab pos="841375" algn="l"/>
                <a:tab pos="881063" algn="l"/>
                <a:tab pos="969963" algn="l"/>
                <a:tab pos="1019175" algn="l"/>
                <a:tab pos="1154113" algn="l"/>
                <a:tab pos="1508125" algn="l"/>
                <a:tab pos="1820863" algn="l"/>
              </a:tabLst>
            </a:pPr>
            <a:r>
              <a:rPr lang="en-US" sz="3600" b="1" i="1"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One way the Lord uses to help us </a:t>
            </a:r>
            <a:r>
              <a:rPr lang="en-US" sz="3600" b="1" i="1"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maintain</a:t>
            </a:r>
            <a:r>
              <a:rPr lang="en-US" sz="3600" b="1" i="1"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and </a:t>
            </a:r>
            <a:r>
              <a:rPr lang="en-US" sz="3600" b="1" i="1"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protect</a:t>
            </a:r>
            <a:r>
              <a:rPr lang="en-US" sz="3600" b="1" i="1"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this awe is through consistent, sincere </a:t>
            </a:r>
            <a:r>
              <a:rPr lang="en-US" sz="3600" b="1" i="1"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communion</a:t>
            </a:r>
            <a:r>
              <a:rPr lang="en-US" sz="3600" b="1" i="1"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with Him.</a:t>
            </a:r>
          </a:p>
        </p:txBody>
      </p:sp>
    </p:spTree>
    <p:extLst>
      <p:ext uri="{BB962C8B-B14F-4D97-AF65-F5344CB8AC3E}">
        <p14:creationId xmlns:p14="http://schemas.microsoft.com/office/powerpoint/2010/main" val="974411339"/>
      </p:ext>
    </p:extLst>
  </p:cSld>
  <p:clrMapOvr>
    <a:masterClrMapping/>
  </p:clrMapOvr>
  <p:transition spd="slow">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 calcmode="lin" valueType="num">
                                      <p:cBhvr>
                                        <p:cTn id="7" dur="500" fill="hold"/>
                                        <p:tgtEl>
                                          <p:spTgt spid="3">
                                            <p:txEl>
                                              <p:pRg st="2" end="2"/>
                                            </p:txEl>
                                          </p:spTgt>
                                        </p:tgtEl>
                                        <p:attrNameLst>
                                          <p:attrName>ppt_w</p:attrName>
                                        </p:attrNameLst>
                                      </p:cBhvr>
                                      <p:tavLst>
                                        <p:tav tm="0">
                                          <p:val>
                                            <p:fltVal val="0"/>
                                          </p:val>
                                        </p:tav>
                                        <p:tav tm="100000">
                                          <p:val>
                                            <p:strVal val="#ppt_w"/>
                                          </p:val>
                                        </p:tav>
                                      </p:tavLst>
                                    </p:anim>
                                    <p:anim calcmode="lin" valueType="num">
                                      <p:cBhvr>
                                        <p:cTn id="8" dur="500" fill="hold"/>
                                        <p:tgtEl>
                                          <p:spTgt spid="3">
                                            <p:txEl>
                                              <p:pRg st="2" end="2"/>
                                            </p:txEl>
                                          </p:spTgt>
                                        </p:tgtEl>
                                        <p:attrNameLst>
                                          <p:attrName>ppt_h</p:attrName>
                                        </p:attrNameLst>
                                      </p:cBhvr>
                                      <p:tavLst>
                                        <p:tav tm="0">
                                          <p:val>
                                            <p:fltVal val="0"/>
                                          </p:val>
                                        </p:tav>
                                        <p:tav tm="100000">
                                          <p:val>
                                            <p:strVal val="#ppt_h"/>
                                          </p:val>
                                        </p:tav>
                                      </p:tavLst>
                                    </p:anim>
                                    <p:animEffect transition="in" filter="fade">
                                      <p:cBhvr>
                                        <p:cTn id="9" dur="500"/>
                                        <p:tgtEl>
                                          <p:spTgt spid="3">
                                            <p:txEl>
                                              <p:pRg st="2" end="2"/>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nodeType="clickEffect">
                                  <p:stCondLst>
                                    <p:cond delay="0"/>
                                  </p:stCondLst>
                                  <p:childTnLst>
                                    <p:set>
                                      <p:cBhvr>
                                        <p:cTn id="13" dur="1" fill="hold">
                                          <p:stCondLst>
                                            <p:cond delay="0"/>
                                          </p:stCondLst>
                                        </p:cTn>
                                        <p:tgtEl>
                                          <p:spTgt spid="3">
                                            <p:txEl>
                                              <p:pRg st="3" end="3"/>
                                            </p:txEl>
                                          </p:spTgt>
                                        </p:tgtEl>
                                        <p:attrNameLst>
                                          <p:attrName>style.visibility</p:attrName>
                                        </p:attrNameLst>
                                      </p:cBhvr>
                                      <p:to>
                                        <p:strVal val="visible"/>
                                      </p:to>
                                    </p:set>
                                    <p:anim calcmode="lin" valueType="num">
                                      <p:cBhvr>
                                        <p:cTn id="14" dur="500" fill="hold"/>
                                        <p:tgtEl>
                                          <p:spTgt spid="3">
                                            <p:txEl>
                                              <p:pRg st="3" end="3"/>
                                            </p:txEl>
                                          </p:spTgt>
                                        </p:tgtEl>
                                        <p:attrNameLst>
                                          <p:attrName>ppt_w</p:attrName>
                                        </p:attrNameLst>
                                      </p:cBhvr>
                                      <p:tavLst>
                                        <p:tav tm="0">
                                          <p:val>
                                            <p:fltVal val="0"/>
                                          </p:val>
                                        </p:tav>
                                        <p:tav tm="100000">
                                          <p:val>
                                            <p:strVal val="#ppt_w"/>
                                          </p:val>
                                        </p:tav>
                                      </p:tavLst>
                                    </p:anim>
                                    <p:anim calcmode="lin" valueType="num">
                                      <p:cBhvr>
                                        <p:cTn id="15" dur="500" fill="hold"/>
                                        <p:tgtEl>
                                          <p:spTgt spid="3">
                                            <p:txEl>
                                              <p:pRg st="3" end="3"/>
                                            </p:txEl>
                                          </p:spTgt>
                                        </p:tgtEl>
                                        <p:attrNameLst>
                                          <p:attrName>ppt_h</p:attrName>
                                        </p:attrNameLst>
                                      </p:cBhvr>
                                      <p:tavLst>
                                        <p:tav tm="0">
                                          <p:val>
                                            <p:fltVal val="0"/>
                                          </p:val>
                                        </p:tav>
                                        <p:tav tm="100000">
                                          <p:val>
                                            <p:strVal val="#ppt_h"/>
                                          </p:val>
                                        </p:tav>
                                      </p:tavLst>
                                    </p:anim>
                                    <p:animEffect transition="in" filter="fade">
                                      <p:cBhvr>
                                        <p:cTn id="16"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AF77EBB9-30CA-2889-EF21-61EF20C0E175}"/>
              </a:ext>
            </a:extLst>
          </p:cNvPr>
          <p:cNvSpPr>
            <a:spLocks noGrp="1"/>
          </p:cNvSpPr>
          <p:nvPr>
            <p:ph type="subTitle" idx="1"/>
          </p:nvPr>
        </p:nvSpPr>
        <p:spPr>
          <a:xfrm>
            <a:off x="80683" y="71717"/>
            <a:ext cx="9000564" cy="6696635"/>
          </a:xfrm>
        </p:spPr>
        <p:txBody>
          <a:bodyPr>
            <a:normAutofit/>
          </a:bodyPr>
          <a:lstStyle/>
          <a:p>
            <a:pPr algn="l">
              <a:lnSpc>
                <a:spcPct val="100000"/>
              </a:lnSpc>
              <a:tabLst>
                <a:tab pos="484188" algn="l"/>
                <a:tab pos="576263" algn="l"/>
                <a:tab pos="841375" algn="l"/>
                <a:tab pos="881063" algn="l"/>
                <a:tab pos="969963" algn="l"/>
                <a:tab pos="1019175" algn="l"/>
                <a:tab pos="1154113" algn="l"/>
                <a:tab pos="1508125" algn="l"/>
                <a:tab pos="1820863" algn="l"/>
              </a:tabLst>
            </a:pPr>
            <a:r>
              <a:rPr lang="en-US"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 In fact, many among us here often 						</a:t>
            </a:r>
            <a:r>
              <a:rPr lang="en-US" sz="3600"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struggle</a:t>
            </a:r>
            <a:r>
              <a:rPr lang="en-US"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with maintaining this 							communion with God.</a:t>
            </a:r>
            <a:endPar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endParaRPr>
          </a:p>
          <a:p>
            <a:pPr marL="571500" indent="-571500" algn="l">
              <a:lnSpc>
                <a:spcPct val="100000"/>
              </a:lnSpc>
              <a:buFont typeface="Wingdings" pitchFamily="2" charset="2"/>
              <a:buChar char="Ø"/>
              <a:tabLst>
                <a:tab pos="484188" algn="l"/>
                <a:tab pos="576263" algn="l"/>
                <a:tab pos="841375" algn="l"/>
                <a:tab pos="881063" algn="l"/>
                <a:tab pos="969963" algn="l"/>
                <a:tab pos="1019175" algn="l"/>
                <a:tab pos="1154113" algn="l"/>
                <a:tab pos="1508125" algn="l"/>
                <a:tab pos="1820863" algn="l"/>
              </a:tabLst>
            </a:pPr>
            <a:r>
              <a:rPr lang="en-US"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It might help us to understand two things about communion with God.</a:t>
            </a:r>
            <a:endPar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endParaRPr>
          </a:p>
          <a:p>
            <a:pPr algn="l">
              <a:lnSpc>
                <a:spcPct val="100000"/>
              </a:lnSpc>
              <a:tabLst>
                <a:tab pos="484188" algn="l"/>
                <a:tab pos="576263" algn="l"/>
                <a:tab pos="841375" algn="l"/>
                <a:tab pos="881063" algn="l"/>
                <a:tab pos="969963" algn="l"/>
                <a:tab pos="1019175" algn="l"/>
                <a:tab pos="1154113" algn="l"/>
                <a:tab pos="1508125" algn="l"/>
                <a:tab pos="1820863" algn="l"/>
              </a:tabLst>
            </a:pPr>
            <a:endParaRPr lang="en-PH" sz="3600" u="sng" cap="small"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endParaRPr>
          </a:p>
          <a:p>
            <a:pPr algn="l">
              <a:lnSpc>
                <a:spcPct val="100000"/>
              </a:lnSpc>
              <a:tabLst>
                <a:tab pos="484188" algn="l"/>
                <a:tab pos="576263" algn="l"/>
                <a:tab pos="841375" algn="l"/>
                <a:tab pos="881063" algn="l"/>
                <a:tab pos="969963" algn="l"/>
                <a:tab pos="1019175" algn="l"/>
                <a:tab pos="1154113" algn="l"/>
                <a:tab pos="1508125" algn="l"/>
                <a:tab pos="1820863" algn="l"/>
              </a:tabLst>
            </a:pPr>
            <a:r>
              <a:rPr lang="en-US" sz="3600" u="sng" cap="small"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The Basis of Communion</a:t>
            </a:r>
            <a:endPar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endParaRPr>
          </a:p>
          <a:p>
            <a:pPr marL="571500" indent="-571500" algn="l">
              <a:lnSpc>
                <a:spcPct val="100000"/>
              </a:lnSpc>
              <a:buFont typeface="Wingdings" pitchFamily="2" charset="2"/>
              <a:buChar char="Ø"/>
              <a:tabLst>
                <a:tab pos="484188" algn="l"/>
                <a:tab pos="576263" algn="l"/>
                <a:tab pos="841375" algn="l"/>
                <a:tab pos="881063" algn="l"/>
                <a:tab pos="969963" algn="l"/>
                <a:tab pos="1019175" algn="l"/>
                <a:tab pos="1154113" algn="l"/>
                <a:tab pos="1508125" algn="l"/>
                <a:tab pos="1820863" algn="l"/>
              </a:tabLst>
            </a:pPr>
            <a:r>
              <a:rPr lang="en-US"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Read </a:t>
            </a:r>
            <a:r>
              <a:rPr lang="en-US" sz="3600" b="1"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Jn 17:3</a:t>
            </a:r>
            <a:r>
              <a:rPr lang="en-US"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t>
            </a:r>
          </a:p>
          <a:p>
            <a:pPr marL="571500" indent="-571500" algn="l">
              <a:lnSpc>
                <a:spcPct val="100000"/>
              </a:lnSpc>
              <a:buFont typeface="Wingdings" pitchFamily="2" charset="2"/>
              <a:buChar char="Ø"/>
              <a:tabLst>
                <a:tab pos="484188" algn="l"/>
                <a:tab pos="576263" algn="l"/>
                <a:tab pos="841375" algn="l"/>
                <a:tab pos="881063" algn="l"/>
                <a:tab pos="969963" algn="l"/>
                <a:tab pos="1019175" algn="l"/>
                <a:tab pos="1154113" algn="l"/>
                <a:tab pos="1508125" algn="l"/>
                <a:tab pos="1820863" algn="l"/>
              </a:tabLst>
            </a:pPr>
            <a:r>
              <a:rPr lang="en-US"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The apostle John wrote this gospel ca. </a:t>
            </a:r>
            <a:r>
              <a:rPr lang="en-US" sz="3600" cap="small" dirty="0" err="1">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a.d.</a:t>
            </a:r>
            <a:r>
              <a:rPr lang="en-US"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80-90</a:t>
            </a: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a:t>
            </a:r>
            <a:endParaRPr lang="en-US" sz="3600" b="1" i="1"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91529681"/>
      </p:ext>
    </p:extLst>
  </p:cSld>
  <p:clrMapOvr>
    <a:masterClrMapping/>
  </p:clrMapOvr>
  <p:transition spd="slow">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p:cTn id="7" dur="500" fill="hold"/>
                                        <p:tgtEl>
                                          <p:spTgt spid="3">
                                            <p:txEl>
                                              <p:pRg st="1" end="1"/>
                                            </p:txEl>
                                          </p:spTgt>
                                        </p:tgtEl>
                                        <p:attrNameLst>
                                          <p:attrName>ppt_w</p:attrName>
                                        </p:attrNameLst>
                                      </p:cBhvr>
                                      <p:tavLst>
                                        <p:tav tm="0">
                                          <p:val>
                                            <p:fltVal val="0"/>
                                          </p:val>
                                        </p:tav>
                                        <p:tav tm="100000">
                                          <p:val>
                                            <p:strVal val="#ppt_w"/>
                                          </p:val>
                                        </p:tav>
                                      </p:tavLst>
                                    </p:anim>
                                    <p:anim calcmode="lin" valueType="num">
                                      <p:cBhvr>
                                        <p:cTn id="8" dur="500" fill="hold"/>
                                        <p:tgtEl>
                                          <p:spTgt spid="3">
                                            <p:txEl>
                                              <p:pRg st="1" end="1"/>
                                            </p:txEl>
                                          </p:spTgt>
                                        </p:tgtEl>
                                        <p:attrNameLst>
                                          <p:attrName>ppt_h</p:attrName>
                                        </p:attrNameLst>
                                      </p:cBhvr>
                                      <p:tavLst>
                                        <p:tav tm="0">
                                          <p:val>
                                            <p:fltVal val="0"/>
                                          </p:val>
                                        </p:tav>
                                        <p:tav tm="100000">
                                          <p:val>
                                            <p:strVal val="#ppt_h"/>
                                          </p:val>
                                        </p:tav>
                                      </p:tavLst>
                                    </p:anim>
                                    <p:animEffect transition="in" filter="fade">
                                      <p:cBhvr>
                                        <p:cTn id="9" dur="500"/>
                                        <p:tgtEl>
                                          <p:spTgt spid="3">
                                            <p:txEl>
                                              <p:pRg st="1" end="1"/>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nodeType="clickEffect">
                                  <p:stCondLst>
                                    <p:cond delay="0"/>
                                  </p:stCondLst>
                                  <p:childTnLst>
                                    <p:set>
                                      <p:cBhvr>
                                        <p:cTn id="13" dur="1" fill="hold">
                                          <p:stCondLst>
                                            <p:cond delay="0"/>
                                          </p:stCondLst>
                                        </p:cTn>
                                        <p:tgtEl>
                                          <p:spTgt spid="3">
                                            <p:txEl>
                                              <p:pRg st="3" end="3"/>
                                            </p:txEl>
                                          </p:spTgt>
                                        </p:tgtEl>
                                        <p:attrNameLst>
                                          <p:attrName>style.visibility</p:attrName>
                                        </p:attrNameLst>
                                      </p:cBhvr>
                                      <p:to>
                                        <p:strVal val="visible"/>
                                      </p:to>
                                    </p:set>
                                    <p:anim calcmode="lin" valueType="num">
                                      <p:cBhvr>
                                        <p:cTn id="14" dur="500" fill="hold"/>
                                        <p:tgtEl>
                                          <p:spTgt spid="3">
                                            <p:txEl>
                                              <p:pRg st="3" end="3"/>
                                            </p:txEl>
                                          </p:spTgt>
                                        </p:tgtEl>
                                        <p:attrNameLst>
                                          <p:attrName>ppt_w</p:attrName>
                                        </p:attrNameLst>
                                      </p:cBhvr>
                                      <p:tavLst>
                                        <p:tav tm="0">
                                          <p:val>
                                            <p:fltVal val="0"/>
                                          </p:val>
                                        </p:tav>
                                        <p:tav tm="100000">
                                          <p:val>
                                            <p:strVal val="#ppt_w"/>
                                          </p:val>
                                        </p:tav>
                                      </p:tavLst>
                                    </p:anim>
                                    <p:anim calcmode="lin" valueType="num">
                                      <p:cBhvr>
                                        <p:cTn id="15" dur="500" fill="hold"/>
                                        <p:tgtEl>
                                          <p:spTgt spid="3">
                                            <p:txEl>
                                              <p:pRg st="3" end="3"/>
                                            </p:txEl>
                                          </p:spTgt>
                                        </p:tgtEl>
                                        <p:attrNameLst>
                                          <p:attrName>ppt_h</p:attrName>
                                        </p:attrNameLst>
                                      </p:cBhvr>
                                      <p:tavLst>
                                        <p:tav tm="0">
                                          <p:val>
                                            <p:fltVal val="0"/>
                                          </p:val>
                                        </p:tav>
                                        <p:tav tm="100000">
                                          <p:val>
                                            <p:strVal val="#ppt_h"/>
                                          </p:val>
                                        </p:tav>
                                      </p:tavLst>
                                    </p:anim>
                                    <p:animEffect transition="in" filter="fade">
                                      <p:cBhvr>
                                        <p:cTn id="16" dur="500"/>
                                        <p:tgtEl>
                                          <p:spTgt spid="3">
                                            <p:txEl>
                                              <p:pRg st="3" end="3"/>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53" presetClass="entr" presetSubtype="16" fill="hold" nodeType="click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anim calcmode="lin" valueType="num">
                                      <p:cBhvr>
                                        <p:cTn id="21" dur="500" fill="hold"/>
                                        <p:tgtEl>
                                          <p:spTgt spid="3">
                                            <p:txEl>
                                              <p:pRg st="4" end="4"/>
                                            </p:txEl>
                                          </p:spTgt>
                                        </p:tgtEl>
                                        <p:attrNameLst>
                                          <p:attrName>ppt_w</p:attrName>
                                        </p:attrNameLst>
                                      </p:cBhvr>
                                      <p:tavLst>
                                        <p:tav tm="0">
                                          <p:val>
                                            <p:fltVal val="0"/>
                                          </p:val>
                                        </p:tav>
                                        <p:tav tm="100000">
                                          <p:val>
                                            <p:strVal val="#ppt_w"/>
                                          </p:val>
                                        </p:tav>
                                      </p:tavLst>
                                    </p:anim>
                                    <p:anim calcmode="lin" valueType="num">
                                      <p:cBhvr>
                                        <p:cTn id="22" dur="500" fill="hold"/>
                                        <p:tgtEl>
                                          <p:spTgt spid="3">
                                            <p:txEl>
                                              <p:pRg st="4" end="4"/>
                                            </p:txEl>
                                          </p:spTgt>
                                        </p:tgtEl>
                                        <p:attrNameLst>
                                          <p:attrName>ppt_h</p:attrName>
                                        </p:attrNameLst>
                                      </p:cBhvr>
                                      <p:tavLst>
                                        <p:tav tm="0">
                                          <p:val>
                                            <p:fltVal val="0"/>
                                          </p:val>
                                        </p:tav>
                                        <p:tav tm="100000">
                                          <p:val>
                                            <p:strVal val="#ppt_h"/>
                                          </p:val>
                                        </p:tav>
                                      </p:tavLst>
                                    </p:anim>
                                    <p:animEffect transition="in" filter="fade">
                                      <p:cBhvr>
                                        <p:cTn id="23" dur="500"/>
                                        <p:tgtEl>
                                          <p:spTgt spid="3">
                                            <p:txEl>
                                              <p:pRg st="4" end="4"/>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53" presetClass="entr" presetSubtype="16" fill="hold" nodeType="clickEffect">
                                  <p:stCondLst>
                                    <p:cond delay="0"/>
                                  </p:stCondLst>
                                  <p:childTnLst>
                                    <p:set>
                                      <p:cBhvr>
                                        <p:cTn id="27" dur="1" fill="hold">
                                          <p:stCondLst>
                                            <p:cond delay="0"/>
                                          </p:stCondLst>
                                        </p:cTn>
                                        <p:tgtEl>
                                          <p:spTgt spid="3">
                                            <p:txEl>
                                              <p:pRg st="5" end="5"/>
                                            </p:txEl>
                                          </p:spTgt>
                                        </p:tgtEl>
                                        <p:attrNameLst>
                                          <p:attrName>style.visibility</p:attrName>
                                        </p:attrNameLst>
                                      </p:cBhvr>
                                      <p:to>
                                        <p:strVal val="visible"/>
                                      </p:to>
                                    </p:set>
                                    <p:anim calcmode="lin" valueType="num">
                                      <p:cBhvr>
                                        <p:cTn id="28" dur="500" fill="hold"/>
                                        <p:tgtEl>
                                          <p:spTgt spid="3">
                                            <p:txEl>
                                              <p:pRg st="5" end="5"/>
                                            </p:txEl>
                                          </p:spTgt>
                                        </p:tgtEl>
                                        <p:attrNameLst>
                                          <p:attrName>ppt_w</p:attrName>
                                        </p:attrNameLst>
                                      </p:cBhvr>
                                      <p:tavLst>
                                        <p:tav tm="0">
                                          <p:val>
                                            <p:fltVal val="0"/>
                                          </p:val>
                                        </p:tav>
                                        <p:tav tm="100000">
                                          <p:val>
                                            <p:strVal val="#ppt_w"/>
                                          </p:val>
                                        </p:tav>
                                      </p:tavLst>
                                    </p:anim>
                                    <p:anim calcmode="lin" valueType="num">
                                      <p:cBhvr>
                                        <p:cTn id="29" dur="500" fill="hold"/>
                                        <p:tgtEl>
                                          <p:spTgt spid="3">
                                            <p:txEl>
                                              <p:pRg st="5" end="5"/>
                                            </p:txEl>
                                          </p:spTgt>
                                        </p:tgtEl>
                                        <p:attrNameLst>
                                          <p:attrName>ppt_h</p:attrName>
                                        </p:attrNameLst>
                                      </p:cBhvr>
                                      <p:tavLst>
                                        <p:tav tm="0">
                                          <p:val>
                                            <p:fltVal val="0"/>
                                          </p:val>
                                        </p:tav>
                                        <p:tav tm="100000">
                                          <p:val>
                                            <p:strVal val="#ppt_h"/>
                                          </p:val>
                                        </p:tav>
                                      </p:tavLst>
                                    </p:anim>
                                    <p:animEffect transition="in" filter="fade">
                                      <p:cBhvr>
                                        <p:cTn id="30"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AF77EBB9-30CA-2889-EF21-61EF20C0E175}"/>
              </a:ext>
            </a:extLst>
          </p:cNvPr>
          <p:cNvSpPr>
            <a:spLocks noGrp="1"/>
          </p:cNvSpPr>
          <p:nvPr>
            <p:ph type="subTitle" idx="1"/>
          </p:nvPr>
        </p:nvSpPr>
        <p:spPr>
          <a:xfrm>
            <a:off x="80683" y="71717"/>
            <a:ext cx="9000564" cy="6696635"/>
          </a:xfrm>
        </p:spPr>
        <p:txBody>
          <a:bodyPr>
            <a:normAutofit/>
          </a:bodyPr>
          <a:lstStyle/>
          <a:p>
            <a:pPr marL="571500" indent="-571500" algn="l">
              <a:lnSpc>
                <a:spcPct val="100000"/>
              </a:lnSpc>
              <a:buFont typeface="Wingdings" pitchFamily="2" charset="2"/>
              <a:buChar char="Ø"/>
              <a:tabLst>
                <a:tab pos="484188" algn="l"/>
                <a:tab pos="576263" algn="l"/>
                <a:tab pos="841375" algn="l"/>
                <a:tab pos="881063" algn="l"/>
                <a:tab pos="969963" algn="l"/>
                <a:tab pos="1019175" algn="l"/>
                <a:tab pos="1154113" algn="l"/>
                <a:tab pos="1508125" algn="l"/>
                <a:tab pos="1820863" algn="l"/>
              </a:tabLst>
            </a:pPr>
            <a:r>
              <a:rPr lang="en-US"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His purpose for writing this gospel is precisely stated in </a:t>
            </a:r>
            <a:r>
              <a:rPr lang="en-US" sz="3600" b="1"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Jn 20:31</a:t>
            </a:r>
            <a:r>
              <a:rPr lang="en-US"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t>
            </a:r>
            <a:endPar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endParaRPr>
          </a:p>
          <a:p>
            <a:pPr algn="l">
              <a:lnSpc>
                <a:spcPct val="100000"/>
              </a:lnSpc>
              <a:tabLst>
                <a:tab pos="484188" algn="l"/>
                <a:tab pos="576263" algn="l"/>
                <a:tab pos="841375" algn="l"/>
                <a:tab pos="881063" algn="l"/>
                <a:tab pos="969963" algn="l"/>
                <a:tab pos="1019175" algn="l"/>
                <a:tab pos="1154113" algn="l"/>
                <a:tab pos="1508125" algn="l"/>
                <a:tab pos="1820863" algn="l"/>
              </a:tabLst>
            </a:pPr>
            <a:r>
              <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a:t>
            </a:r>
            <a:r>
              <a:rPr lang="en-US"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In this passage we see that his 						purpose was two-fold.</a:t>
            </a:r>
            <a:endPar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endParaRPr>
          </a:p>
          <a:p>
            <a:pPr marL="571500" indent="-571500" algn="l">
              <a:lnSpc>
                <a:spcPct val="100000"/>
              </a:lnSpc>
              <a:buFont typeface="Wingdings" pitchFamily="2" charset="2"/>
              <a:buChar char="Ø"/>
              <a:tabLst>
                <a:tab pos="484188" algn="l"/>
                <a:tab pos="576263" algn="l"/>
                <a:tab pos="841375" algn="l"/>
                <a:tab pos="881063" algn="l"/>
                <a:tab pos="969963" algn="l"/>
                <a:tab pos="1019175" algn="l"/>
                <a:tab pos="1154113" algn="l"/>
                <a:tab pos="1508125" algn="l"/>
                <a:tab pos="1820863" algn="l"/>
              </a:tabLst>
            </a:pPr>
            <a:r>
              <a:rPr lang="en-US"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First, there is an </a:t>
            </a:r>
            <a:r>
              <a:rPr lang="en-US" sz="3600" b="1" i="1"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evangelistic</a:t>
            </a:r>
            <a:r>
              <a:rPr lang="en-US" sz="3600" b="1" i="1"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aspect</a:t>
            </a:r>
            <a:r>
              <a:rPr lang="en-US"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a:t>
            </a:r>
            <a:endPar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endParaRPr>
          </a:p>
          <a:p>
            <a:pPr marL="571500" indent="-571500" algn="l">
              <a:lnSpc>
                <a:spcPct val="100000"/>
              </a:lnSpc>
              <a:buFont typeface="Wingdings" pitchFamily="2" charset="2"/>
              <a:buChar char="Ø"/>
              <a:tabLst>
                <a:tab pos="484188" algn="l"/>
                <a:tab pos="576263" algn="l"/>
                <a:tab pos="841375" algn="l"/>
                <a:tab pos="881063" algn="l"/>
                <a:tab pos="969963" algn="l"/>
                <a:tab pos="1019175" algn="l"/>
                <a:tab pos="1154113" algn="l"/>
                <a:tab pos="1508125" algn="l"/>
                <a:tab pos="1820863" algn="l"/>
              </a:tabLst>
            </a:pPr>
            <a:r>
              <a:rPr lang="en-US"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Second, there is an </a:t>
            </a:r>
            <a:r>
              <a:rPr lang="en-US" sz="3600" b="1" i="1" u="sng"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apologetic</a:t>
            </a:r>
            <a:r>
              <a:rPr lang="en-US" sz="3600" b="1" i="1"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aspect</a:t>
            </a:r>
            <a:r>
              <a:rPr lang="en-US"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rPr>
              <a:t> that is closely related to the evangelistic aspect of his purpose.</a:t>
            </a:r>
            <a:endParaRPr lang="en-PH" sz="3600" dirty="0">
              <a:solidFill>
                <a:schemeClr val="bg1"/>
              </a:solidFill>
              <a:effectLst>
                <a:outerShdw blurRad="50800" dist="38100" dir="2700000" algn="tl" rotWithShape="0">
                  <a:prstClr val="black">
                    <a:alpha val="40000"/>
                  </a:prstClr>
                </a:outerShdw>
              </a:effectLst>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440511791"/>
      </p:ext>
    </p:extLst>
  </p:cSld>
  <p:clrMapOvr>
    <a:masterClrMapping/>
  </p:clrMapOvr>
  <p:transition spd="slow">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p:cTn id="7" dur="500" fill="hold"/>
                                        <p:tgtEl>
                                          <p:spTgt spid="3">
                                            <p:txEl>
                                              <p:pRg st="1" end="1"/>
                                            </p:txEl>
                                          </p:spTgt>
                                        </p:tgtEl>
                                        <p:attrNameLst>
                                          <p:attrName>ppt_w</p:attrName>
                                        </p:attrNameLst>
                                      </p:cBhvr>
                                      <p:tavLst>
                                        <p:tav tm="0">
                                          <p:val>
                                            <p:fltVal val="0"/>
                                          </p:val>
                                        </p:tav>
                                        <p:tav tm="100000">
                                          <p:val>
                                            <p:strVal val="#ppt_w"/>
                                          </p:val>
                                        </p:tav>
                                      </p:tavLst>
                                    </p:anim>
                                    <p:anim calcmode="lin" valueType="num">
                                      <p:cBhvr>
                                        <p:cTn id="8" dur="500" fill="hold"/>
                                        <p:tgtEl>
                                          <p:spTgt spid="3">
                                            <p:txEl>
                                              <p:pRg st="1" end="1"/>
                                            </p:txEl>
                                          </p:spTgt>
                                        </p:tgtEl>
                                        <p:attrNameLst>
                                          <p:attrName>ppt_h</p:attrName>
                                        </p:attrNameLst>
                                      </p:cBhvr>
                                      <p:tavLst>
                                        <p:tav tm="0">
                                          <p:val>
                                            <p:fltVal val="0"/>
                                          </p:val>
                                        </p:tav>
                                        <p:tav tm="100000">
                                          <p:val>
                                            <p:strVal val="#ppt_h"/>
                                          </p:val>
                                        </p:tav>
                                      </p:tavLst>
                                    </p:anim>
                                    <p:animEffect transition="in" filter="fade">
                                      <p:cBhvr>
                                        <p:cTn id="9" dur="500"/>
                                        <p:tgtEl>
                                          <p:spTgt spid="3">
                                            <p:txEl>
                                              <p:pRg st="1" end="1"/>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nodeType="clickEffect">
                                  <p:stCondLst>
                                    <p:cond delay="0"/>
                                  </p:stCondLst>
                                  <p:childTnLst>
                                    <p:set>
                                      <p:cBhvr>
                                        <p:cTn id="13" dur="1" fill="hold">
                                          <p:stCondLst>
                                            <p:cond delay="0"/>
                                          </p:stCondLst>
                                        </p:cTn>
                                        <p:tgtEl>
                                          <p:spTgt spid="3">
                                            <p:txEl>
                                              <p:pRg st="2" end="2"/>
                                            </p:txEl>
                                          </p:spTgt>
                                        </p:tgtEl>
                                        <p:attrNameLst>
                                          <p:attrName>style.visibility</p:attrName>
                                        </p:attrNameLst>
                                      </p:cBhvr>
                                      <p:to>
                                        <p:strVal val="visible"/>
                                      </p:to>
                                    </p:set>
                                    <p:anim calcmode="lin" valueType="num">
                                      <p:cBhvr>
                                        <p:cTn id="14" dur="500" fill="hold"/>
                                        <p:tgtEl>
                                          <p:spTgt spid="3">
                                            <p:txEl>
                                              <p:pRg st="2" end="2"/>
                                            </p:txEl>
                                          </p:spTgt>
                                        </p:tgtEl>
                                        <p:attrNameLst>
                                          <p:attrName>ppt_w</p:attrName>
                                        </p:attrNameLst>
                                      </p:cBhvr>
                                      <p:tavLst>
                                        <p:tav tm="0">
                                          <p:val>
                                            <p:fltVal val="0"/>
                                          </p:val>
                                        </p:tav>
                                        <p:tav tm="100000">
                                          <p:val>
                                            <p:strVal val="#ppt_w"/>
                                          </p:val>
                                        </p:tav>
                                      </p:tavLst>
                                    </p:anim>
                                    <p:anim calcmode="lin" valueType="num">
                                      <p:cBhvr>
                                        <p:cTn id="15" dur="500" fill="hold"/>
                                        <p:tgtEl>
                                          <p:spTgt spid="3">
                                            <p:txEl>
                                              <p:pRg st="2" end="2"/>
                                            </p:txEl>
                                          </p:spTgt>
                                        </p:tgtEl>
                                        <p:attrNameLst>
                                          <p:attrName>ppt_h</p:attrName>
                                        </p:attrNameLst>
                                      </p:cBhvr>
                                      <p:tavLst>
                                        <p:tav tm="0">
                                          <p:val>
                                            <p:fltVal val="0"/>
                                          </p:val>
                                        </p:tav>
                                        <p:tav tm="100000">
                                          <p:val>
                                            <p:strVal val="#ppt_h"/>
                                          </p:val>
                                        </p:tav>
                                      </p:tavLst>
                                    </p:anim>
                                    <p:animEffect transition="in" filter="fade">
                                      <p:cBhvr>
                                        <p:cTn id="16" dur="500"/>
                                        <p:tgtEl>
                                          <p:spTgt spid="3">
                                            <p:txEl>
                                              <p:pRg st="2" end="2"/>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53" presetClass="entr" presetSubtype="16" fill="hold" nodeType="click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 calcmode="lin" valueType="num">
                                      <p:cBhvr>
                                        <p:cTn id="21" dur="500" fill="hold"/>
                                        <p:tgtEl>
                                          <p:spTgt spid="3">
                                            <p:txEl>
                                              <p:pRg st="3" end="3"/>
                                            </p:txEl>
                                          </p:spTgt>
                                        </p:tgtEl>
                                        <p:attrNameLst>
                                          <p:attrName>ppt_w</p:attrName>
                                        </p:attrNameLst>
                                      </p:cBhvr>
                                      <p:tavLst>
                                        <p:tav tm="0">
                                          <p:val>
                                            <p:fltVal val="0"/>
                                          </p:val>
                                        </p:tav>
                                        <p:tav tm="100000">
                                          <p:val>
                                            <p:strVal val="#ppt_w"/>
                                          </p:val>
                                        </p:tav>
                                      </p:tavLst>
                                    </p:anim>
                                    <p:anim calcmode="lin" valueType="num">
                                      <p:cBhvr>
                                        <p:cTn id="22" dur="500" fill="hold"/>
                                        <p:tgtEl>
                                          <p:spTgt spid="3">
                                            <p:txEl>
                                              <p:pRg st="3" end="3"/>
                                            </p:txEl>
                                          </p:spTgt>
                                        </p:tgtEl>
                                        <p:attrNameLst>
                                          <p:attrName>ppt_h</p:attrName>
                                        </p:attrNameLst>
                                      </p:cBhvr>
                                      <p:tavLst>
                                        <p:tav tm="0">
                                          <p:val>
                                            <p:fltVal val="0"/>
                                          </p:val>
                                        </p:tav>
                                        <p:tav tm="100000">
                                          <p:val>
                                            <p:strVal val="#ppt_h"/>
                                          </p:val>
                                        </p:tav>
                                      </p:tavLst>
                                    </p:anim>
                                    <p:animEffect transition="in" filter="fade">
                                      <p:cBhvr>
                                        <p:cTn id="23"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Them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emplate>Office Theme</Template>
  <TotalTime>134</TotalTime>
  <Words>2720</Words>
  <Application>Microsoft Macintosh PowerPoint</Application>
  <PresentationFormat>On-screen Show (4:3)</PresentationFormat>
  <Paragraphs>106</Paragraphs>
  <Slides>29</Slides>
  <Notes>16</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29</vt:i4>
      </vt:variant>
    </vt:vector>
  </HeadingPairs>
  <TitlesOfParts>
    <vt:vector size="34" baseType="lpstr">
      <vt:lpstr>Aptos</vt:lpstr>
      <vt:lpstr>Aptos Display</vt:lpstr>
      <vt:lpstr>Arial</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Robert Casas</dc:creator>
  <cp:lastModifiedBy>Robert Casas</cp:lastModifiedBy>
  <cp:revision>33</cp:revision>
  <dcterms:created xsi:type="dcterms:W3CDTF">2024-08-23T16:11:14Z</dcterms:created>
  <dcterms:modified xsi:type="dcterms:W3CDTF">2024-08-23T18:25:47Z</dcterms:modified>
</cp:coreProperties>
</file>