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113" d="100"/>
          <a:sy n="113" d="100"/>
        </p:scale>
        <p:origin x="3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0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6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3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0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3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3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9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737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4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24273-A310-2C40-A683-040D5BBD72E2}" type="datetimeFigureOut">
              <a:rPr lang="en-US" smtClean="0"/>
              <a:t>4/29/23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C27A4-E5D3-3E4D-A8CB-4F65377BD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4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4: THE PATIENT YEARS: THE HOUSE OF SAUL: ABNER ABANDONS ISH-BOSHETH (2Sam 3:1-39)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Sons Added to David (vv. 1-5)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Ish-bosheth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Abandoned by Abner (vv. 			6-25)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c. Abner Murdered by Joab (vv. 26-30)</a:t>
            </a:r>
          </a:p>
        </p:txBody>
      </p:sp>
    </p:spTree>
    <p:extLst>
      <p:ext uri="{BB962C8B-B14F-4D97-AF65-F5344CB8AC3E}">
        <p14:creationId xmlns:p14="http://schemas.microsoft.com/office/powerpoint/2010/main" val="211114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d. Abner Mourned by David (vv. 31-39)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3:31-39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then proclaimed a public mourning.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commanding Joab to also join the 		mourning, David was asserting his 			authority as king, disavowing all 			responsibility for Joab’s crime, 				absolving himself and his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“kingdom”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of all guilt in the matter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and 			condemning the killing of Abner.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9452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a further demonstration of his 				condemnation of Abner’s killing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33-34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even composed a short lament in Abner’s honor.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35-37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sz="39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9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emphasize his sorrow, David 			vowed to fast the rest of the day (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David’s humble and sorrowful attitude 		pleased the people (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36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as his 			attitude indeed showed that it 				was not </a:t>
            </a:r>
            <a:r>
              <a:rPr lang="en-PH" sz="39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will of the king to put 			Abner the son of </a:t>
            </a:r>
            <a:r>
              <a:rPr lang="en-PH" sz="39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Ner</a:t>
            </a:r>
            <a:r>
              <a:rPr lang="en-PH" sz="39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death”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9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37</a:t>
            </a:r>
            <a:r>
              <a:rPr lang="en-PH" sz="39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189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further honored Abner in testifying to his servants.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testimony of how David felt and conducted himself in response to Abner’s death removed all suspicion of guilt from him.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Moreover, public opinion was turned 		in his favor.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“… just as everything the king did pleased all the people”</a:t>
            </a:r>
          </a:p>
        </p:txBody>
      </p:sp>
    </p:spTree>
    <p:extLst>
      <p:ext uri="{BB962C8B-B14F-4D97-AF65-F5344CB8AC3E}">
        <p14:creationId xmlns:p14="http://schemas.microsoft.com/office/powerpoint/2010/main" val="1529487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These words were a testimony to how 		David conducted to himself as a 			leader and king to his people.</a:t>
            </a:r>
            <a:endParaRPr lang="en-PH" sz="3600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The reason: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was with him and 		helped him wherever he went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was God’s man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 David admitted that he was still 		weak at that point to deal with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			sons of 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Zeruiah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21057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we see one of David’s greatest weaknesses: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failure to discipline his officers and his sons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would nearly cost him the 				kingdom many years later.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EVERY GREAT MAN OF GOD HAS WEAKNESSES SIMPLY BECAUSE HE IS BUT A MAN, AND A SINNER AT THAT.</a:t>
            </a:r>
          </a:p>
        </p:txBody>
      </p:sp>
    </p:spTree>
    <p:extLst>
      <p:ext uri="{BB962C8B-B14F-4D97-AF65-F5344CB8AC3E}">
        <p14:creationId xmlns:p14="http://schemas.microsoft.com/office/powerpoint/2010/main" val="2221725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3:26-30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quickness by which Joab left 			David’s presence seems to imply that 		he did not even wait for David to 			respond to his accusation.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Not only his calling Abner back but 			everything that transpired in the 			murder of Abner David had no 				knowledge of.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8847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Abner died in a similar manner to 			Joab’s brother Asahel whom he had 		killed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2:23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When David learned of what Joab had 		done, David strongly declared he had 		no personal involvement at all in 			Abner’s murder. 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brought God into the picture as 			witness to his innocence of any 			complicity in what happened to Abner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0510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Here, David expressed his 				condemnation of and deep distress 		over Joab’s unsanctioned act of 			violence by pronouncing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curse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on 		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first, he calls down upon Joab’s family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worst of chronic and socially alienating diseases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Then, he calls upon Joab and his father’s house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weakening particularly of all the men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898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Finally, David concludes his curse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invoking death and poverty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on Joab’s family.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Did Joab’s deed merit the pronouncement of such a harsh curse of indefinite period upon him by David?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sinned by rebelling against David who chose to enter into a covenant with Abner.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767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sinned by breaking a covenant entered into by his superior, making him subject to it as well.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Third,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sinned in murdering Abner as a form of unjustified vengeance for the killing of his brother, Asahel.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Fourth,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sinned in murdering Abner in Hebron, a city of refuge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Josh 21:13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where such revenge was not permitted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35:22-25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4791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Fifth,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 sinned in jeopardizing the unification of the whole nation in which Abner was the key to winning over the northern tribes, just to satisfy his lust for vengeance.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 additional word on anger and vengeance.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Unchecked anger gives birth to other sins, which in turn give birth to more sins.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unchecked anger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–&gt;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unforgiveness 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–&gt;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vengefulness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–&gt;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murder</a:t>
            </a:r>
          </a:p>
        </p:txBody>
      </p:sp>
    </p:spTree>
    <p:extLst>
      <p:ext uri="{BB962C8B-B14F-4D97-AF65-F5344CB8AC3E}">
        <p14:creationId xmlns:p14="http://schemas.microsoft.com/office/powerpoint/2010/main" val="416817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Joab took revenge for the death of his 		brother instead of leaving justice to 			God.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Vengeance belongs to God and He 		will repay those who deserve it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(Deut 32:35).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so belongs to God that He 				commands not only to refrain from the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act of vengeance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but also from the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attitude of vengeance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24:17-18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541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8C1AD2A-EF2B-2449-5BF0-41C7656F5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279" y="75501"/>
            <a:ext cx="8959441" cy="6702804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Lord knows how ruinous the 		mindset of vengeance can be – it 		can rob you of joy; it could ruin 			your relationships with others; it 		could lead you to greater and more 		serious sins; most importantly, it is 		displeasing to God and is 				dishonoring to Him.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Here the author implicates Abishai in 		Joab’s murder of Abner, as does the 		final verse 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655855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hred pattern="rectangle"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113</TotalTime>
  <Words>1114</Words>
  <Application>Microsoft Macintosh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Robert Casas</cp:lastModifiedBy>
  <cp:revision>22</cp:revision>
  <dcterms:created xsi:type="dcterms:W3CDTF">2023-04-29T13:45:56Z</dcterms:created>
  <dcterms:modified xsi:type="dcterms:W3CDTF">2023-04-29T15:39:33Z</dcterms:modified>
</cp:coreProperties>
</file>