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879"/>
    <p:restoredTop sz="95994"/>
  </p:normalViewPr>
  <p:slideViewPr>
    <p:cSldViewPr snapToGrid="0">
      <p:cViewPr varScale="1">
        <p:scale>
          <a:sx n="63" d="100"/>
          <a:sy n="63" d="100"/>
        </p:scale>
        <p:origin x="144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A4000-5465-6043-B558-1E969D6DA16A}" type="datetimeFigureOut">
              <a:rPr lang="en-US" smtClean="0"/>
              <a:t>3/19/2023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B16EB-782D-E141-B934-FA24F62FA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0580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A4000-5465-6043-B558-1E969D6DA16A}" type="datetimeFigureOut">
              <a:rPr lang="en-US" smtClean="0"/>
              <a:t>3/19/2023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B16EB-782D-E141-B934-FA24F62FA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820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A4000-5465-6043-B558-1E969D6DA16A}" type="datetimeFigureOut">
              <a:rPr lang="en-US" smtClean="0"/>
              <a:t>3/19/2023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B16EB-782D-E141-B934-FA24F62FA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9883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A4000-5465-6043-B558-1E969D6DA16A}" type="datetimeFigureOut">
              <a:rPr lang="en-US" smtClean="0"/>
              <a:t>3/19/2023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B16EB-782D-E141-B934-FA24F62FA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7125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A4000-5465-6043-B558-1E969D6DA16A}" type="datetimeFigureOut">
              <a:rPr lang="en-US" smtClean="0"/>
              <a:t>3/19/2023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B16EB-782D-E141-B934-FA24F62FA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2622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A4000-5465-6043-B558-1E969D6DA16A}" type="datetimeFigureOut">
              <a:rPr lang="en-US" smtClean="0"/>
              <a:t>3/19/2023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B16EB-782D-E141-B934-FA24F62FA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4331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A4000-5465-6043-B558-1E969D6DA16A}" type="datetimeFigureOut">
              <a:rPr lang="en-US" smtClean="0"/>
              <a:t>3/19/2023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B16EB-782D-E141-B934-FA24F62FA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0995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A4000-5465-6043-B558-1E969D6DA16A}" type="datetimeFigureOut">
              <a:rPr lang="en-US" smtClean="0"/>
              <a:t>3/19/2023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B16EB-782D-E141-B934-FA24F62FA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5322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A4000-5465-6043-B558-1E969D6DA16A}" type="datetimeFigureOut">
              <a:rPr lang="en-US" smtClean="0"/>
              <a:t>3/19/2023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B16EB-782D-E141-B934-FA24F62FA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841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A4000-5465-6043-B558-1E969D6DA16A}" type="datetimeFigureOut">
              <a:rPr lang="en-US" smtClean="0"/>
              <a:t>3/19/2023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B16EB-782D-E141-B934-FA24F62FA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827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A4000-5465-6043-B558-1E969D6DA16A}" type="datetimeFigureOut">
              <a:rPr lang="en-US" smtClean="0"/>
              <a:t>3/19/2023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B16EB-782D-E141-B934-FA24F62FA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8709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7A4000-5465-6043-B558-1E969D6DA16A}" type="datetimeFigureOut">
              <a:rPr lang="en-US" smtClean="0"/>
              <a:t>3/19/2023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0B16EB-782D-E141-B934-FA24F62FA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037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639A07E-B72B-5BE6-D3B0-2475C81B69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" y="125730"/>
            <a:ext cx="8949690" cy="6595110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 SAMUEL SERIES 4: THE PATIENT YEARS: THE HOUSE OF SAUL: ABNER ABANDONS ISH-BOSHETH (2Sam 3:1-39)</a:t>
            </a:r>
            <a:endParaRPr lang="en-PH" sz="3600" b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INTRO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this chapter, we will see the house of David grow and be strengthened, especially after Abner gives Israel over to David’s rule.</a:t>
            </a:r>
          </a:p>
        </p:txBody>
      </p:sp>
    </p:spTree>
    <p:extLst>
      <p:ext uri="{BB962C8B-B14F-4D97-AF65-F5344CB8AC3E}">
        <p14:creationId xmlns:p14="http://schemas.microsoft.com/office/powerpoint/2010/main" val="3701363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639A07E-B72B-5BE6-D3B0-2475C81B69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" y="125730"/>
            <a:ext cx="8949690" cy="6595110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When He allows wickedness to 			flourish it is only for the wicked to 			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n-PH" sz="3600" i="1" dirty="0" err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stor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[e]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up wrath for 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[themselves]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in 		the day of wrath and revelation of the 		righteous judgment of God” 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Rom 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2:5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Ps 92:7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GOD’S JUDGMENT ON SIN MAY 			NOT COME IMMEDIATELY, BUT IT 		WILL COME – IF NOT IN THIS 			LIFETIME, THEN IN ETERNITY.</a:t>
            </a:r>
          </a:p>
        </p:txBody>
      </p:sp>
    </p:spTree>
    <p:extLst>
      <p:ext uri="{BB962C8B-B14F-4D97-AF65-F5344CB8AC3E}">
        <p14:creationId xmlns:p14="http://schemas.microsoft.com/office/powerpoint/2010/main" val="187348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glitter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639A07E-B72B-5BE6-D3B0-2475C81B69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" y="125730"/>
            <a:ext cx="8949690" cy="6595110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This truth is illustrated through this list of David’s children in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2-5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: the foundation for the unfolding tragic story of David’s family life.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Through this we see how the sin of polygamy always has had its own consequences.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7191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glitter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639A07E-B72B-5BE6-D3B0-2475C81B69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" y="125730"/>
            <a:ext cx="8949690" cy="6595110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On the other hand, marriage, from the beginning when God instituted it in </a:t>
            </a:r>
            <a:r>
              <a:rPr lang="en-PH" sz="3600" b="1" i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Gen 2:24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has always been between only two people – a man and a woman, and built into the “one flesh” image is a covenant-bound fidelity and exclusivity between the one-flesh couple</a:t>
            </a:r>
            <a:r>
              <a:rPr lang="en-PH" sz="3600" b="1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b="1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~ Jesus Himself affirms this in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Matt 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19:4-6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PH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7545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glitter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639A07E-B72B-5BE6-D3B0-2475C81B69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" y="125730"/>
            <a:ext cx="8949690" cy="6595110"/>
          </a:xfrm>
        </p:spPr>
        <p:txBody>
          <a:bodyPr>
            <a:normAutofit lnSpcReduction="10000"/>
          </a:bodyPr>
          <a:lstStyle/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Later Paul, in Eph 5, elaborates on 			this relationship and sets as the 			pattern for it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covenant love 				between Christ and His bride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the 			church, in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24-25, 29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Here, we can clearly infer that OUR 		EARTHLY MARRIAGES THEN MUST 		BE A PICTURE OF THE COVENANT 		RELATIONSHIP BETWEEN CHRIST 		AND HIS CHURCH – THOSE WHOM 		HE HAS REDEEMED BY HIS 				BLOOD.</a:t>
            </a:r>
            <a:endParaRPr lang="en-PH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6296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glitter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639A07E-B72B-5BE6-D3B0-2475C81B69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" y="125730"/>
            <a:ext cx="8949690" cy="6595110"/>
          </a:xfrm>
        </p:spPr>
        <p:txBody>
          <a:bodyPr>
            <a:normAutofit lnSpcReduction="10000"/>
          </a:bodyPr>
          <a:lstStyle/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As marriage then has been ever since 		monogamous,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therefore, there is no 		room for a third party because of 		the absolute exclusivity expressed 		through the covenant fidelity 			between Jesus and His bride, the 		church.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In our relationship with Christ as His 		bride, we, His church, </a:t>
            </a:r>
            <a:r>
              <a:rPr lang="en-PH" sz="3600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are</a:t>
            </a:r>
            <a:r>
              <a:rPr lang="en-PH" sz="3600" b="1" i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PH" sz="3600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exclusively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PH" sz="3600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His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; He is and will be forever faithful 		to us, and we must be fervently be 			faithful to Him as well.</a:t>
            </a:r>
          </a:p>
        </p:txBody>
      </p:sp>
    </p:spTree>
    <p:extLst>
      <p:ext uri="{BB962C8B-B14F-4D97-AF65-F5344CB8AC3E}">
        <p14:creationId xmlns:p14="http://schemas.microsoft.com/office/powerpoint/2010/main" val="951739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glitter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639A07E-B72B-5BE6-D3B0-2475C81B69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" y="125730"/>
            <a:ext cx="8949690" cy="6595110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Yes, David’s polygamous marriages may have had a contributing factor in the actions of his sons. 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But the tragic fate of at least three of 		his sons should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be seen as God 		punishing them for their father’s sins.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u="sng" dirty="0" err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Ezek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18:20-28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In this Ezekiel passage, we catch a 		glimpse of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how just our God is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5127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glitter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639A07E-B72B-5BE6-D3B0-2475C81B69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" y="125730"/>
            <a:ext cx="8949690" cy="6595110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David’s sons’ sins and their 				consequences could not be blamed 		on David –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they chose to sin on 			their own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THE SAME WAY, WHEN WE SIN, WE SIN BECAUSE WE HAVE CHOSEN TO.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However, the consequences of our sins often impact our children in terrible ways.</a:t>
            </a:r>
          </a:p>
        </p:txBody>
      </p:sp>
    </p:spTree>
    <p:extLst>
      <p:ext uri="{BB962C8B-B14F-4D97-AF65-F5344CB8AC3E}">
        <p14:creationId xmlns:p14="http://schemas.microsoft.com/office/powerpoint/2010/main" val="114129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glitter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639A07E-B72B-5BE6-D3B0-2475C81B69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" y="125730"/>
            <a:ext cx="8949690" cy="6595110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Biblical and loving parenting will 			always recognize that our children are 		watching our actions, hearing our 			words and imitating our habits.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How crucial it is for us to maintain 		a testimony before them that holds 		the Lord Jesus in highest regard!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It is only then that they will truly listen 		to us when we speak to them of our 		Lord and His ways.</a:t>
            </a:r>
          </a:p>
        </p:txBody>
      </p:sp>
    </p:spTree>
    <p:extLst>
      <p:ext uri="{BB962C8B-B14F-4D97-AF65-F5344CB8AC3E}">
        <p14:creationId xmlns:p14="http://schemas.microsoft.com/office/powerpoint/2010/main" val="2977528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glitter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639A07E-B72B-5BE6-D3B0-2475C81B69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" y="125730"/>
            <a:ext cx="8949690" cy="6595110"/>
          </a:xfrm>
        </p:spPr>
        <p:txBody>
          <a:bodyPr>
            <a:normAutofit lnSpcReduction="10000"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Our outline: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I. THE PATIENT YEARS (2 Samuel 1 – 4)</a:t>
            </a:r>
          </a:p>
          <a:p>
            <a:pPr algn="l">
              <a:lnSpc>
                <a:spcPct val="100000"/>
              </a:lnSpc>
              <a:tabLst>
                <a:tab pos="350838" algn="l"/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2. Abner Abandons </a:t>
            </a:r>
            <a:r>
              <a:rPr lang="en-PH" sz="3600" dirty="0" err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Ish-bosheth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(3:1-39)</a:t>
            </a:r>
          </a:p>
          <a:p>
            <a:pPr algn="l"/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a. Sons Added to David (vv. 1-5)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2Sam 3:1-5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1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In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1a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the events recorded in Ch. 2 		led to a long war between David’s 			followers and the troops loyal to 			Abner and </a:t>
            </a:r>
            <a:r>
              <a:rPr lang="en-PH" sz="3600" dirty="0" err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Ishbosheth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45804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glitter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639A07E-B72B-5BE6-D3B0-2475C81B69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" y="125730"/>
            <a:ext cx="8949690" cy="6595110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David may have been biding his time, knowing that God would keep His promises and would, in His time, give him the throne of Israel.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Throughout the books of Samuel, 			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David became an example of one 		who waited on the Lord because he 		trusted in Him.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Ps 27:14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Ps 37:7, 9, 34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3668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glitter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639A07E-B72B-5BE6-D3B0-2475C81B69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" y="125730"/>
            <a:ext cx="8949690" cy="6595110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Again we are reminded here to not 		only put our trust in God and in His 		promises but also in His timing in 		fulfilling His promises as well.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1b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the author mentions what was happening in the bigger picture.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David’s rule in Hebron was getting 			stronger and more solid, while the 			alliance of tribes under </a:t>
            </a:r>
            <a:r>
              <a:rPr lang="en-PH" sz="3600" dirty="0" err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Ishbosheth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			and Abner was getting weaker.</a:t>
            </a:r>
          </a:p>
        </p:txBody>
      </p:sp>
    </p:spTree>
    <p:extLst>
      <p:ext uri="{BB962C8B-B14F-4D97-AF65-F5344CB8AC3E}">
        <p14:creationId xmlns:p14="http://schemas.microsoft.com/office/powerpoint/2010/main" val="2900446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glitter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639A07E-B72B-5BE6-D3B0-2475C81B69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" y="125730"/>
            <a:ext cx="8949690" cy="6595110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God was gradually fulfilling His 			judgment upon the house of Saul 			which He declared to Saul in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1Sam 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13:14a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But now your kingdom 			shall not endure.”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</a:t>
            </a:r>
            <a:r>
              <a:rPr lang="en-PH" sz="36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2-5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In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2-5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we see how God 				strengthened David’s house: He gave 		him more sons.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(See also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1Chr 3:1-9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.)</a:t>
            </a:r>
          </a:p>
        </p:txBody>
      </p:sp>
    </p:spTree>
    <p:extLst>
      <p:ext uri="{BB962C8B-B14F-4D97-AF65-F5344CB8AC3E}">
        <p14:creationId xmlns:p14="http://schemas.microsoft.com/office/powerpoint/2010/main" val="1433836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glitter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639A07E-B72B-5BE6-D3B0-2475C81B69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" y="125730"/>
            <a:ext cx="8949690" cy="6595110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David began his reign in Judah with two wives, </a:t>
            </a:r>
            <a:r>
              <a:rPr lang="en-PH" sz="3600" dirty="0" err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Ahinoam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and Abigail. 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In Hebron, he apparently married four 		more wives, each of whom bore him a 		son.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Here is now the list of David’s sons born to him in Hebron: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Amnon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i="1" dirty="0" err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Chileab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Absalom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5307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glitter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639A07E-B72B-5BE6-D3B0-2475C81B69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" y="125730"/>
            <a:ext cx="8949690" cy="6595110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 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Adonijah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i="1" dirty="0" err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Shephatiah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i="1" dirty="0" err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Ithream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These sons were born to him during 		his 7 ½ years reign 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Hebron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“in Hebron”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: to prepare us for more 			sons coming when he reigns in 			Jerusalem in Ch. 5.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truth, David had a growing harem like any other Eastern monarch.</a:t>
            </a:r>
          </a:p>
        </p:txBody>
      </p:sp>
    </p:spTree>
    <p:extLst>
      <p:ext uri="{BB962C8B-B14F-4D97-AF65-F5344CB8AC3E}">
        <p14:creationId xmlns:p14="http://schemas.microsoft.com/office/powerpoint/2010/main" val="2282048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glitter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639A07E-B72B-5BE6-D3B0-2475C81B69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" y="125730"/>
            <a:ext cx="8949690" cy="6595110"/>
          </a:xfrm>
        </p:spPr>
        <p:txBody>
          <a:bodyPr>
            <a:normAutofit lnSpcReduction="10000"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For now, the author withholds any judgment on these deeds of David’s. 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But in no way do any of these say 		that polygamy was alright with 			God.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Polygamy began with Lamech, a 			descendant of Cain (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Gen 4:19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Although it seems that God tolerated it 		in Israel – He did not immediately 			judge it (like adultery today) – it was 		forbidden to Israel’s kings in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Deut 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17:17a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19306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glitter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639A07E-B72B-5BE6-D3B0-2475C81B69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" y="125730"/>
            <a:ext cx="8949690" cy="6595110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We need to be very careful in not accusing God of compromising His holiness in tolerating the sin of polygamy during a certain period in Israel’s history.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God would never compromise His 		holy and righteous character and 		let sin go unpunished. 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3535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glitter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228</TotalTime>
  <Words>1290</Words>
  <Application>Microsoft Office PowerPoint</Application>
  <PresentationFormat>On-screen Show (4:3)</PresentationFormat>
  <Paragraphs>61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Robert Casas</dc:creator>
  <cp:lastModifiedBy>Marc Grande</cp:lastModifiedBy>
  <cp:revision>27</cp:revision>
  <dcterms:created xsi:type="dcterms:W3CDTF">2023-03-18T14:59:36Z</dcterms:created>
  <dcterms:modified xsi:type="dcterms:W3CDTF">2023-03-19T03:24:24Z</dcterms:modified>
</cp:coreProperties>
</file>