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3"/>
    <p:restoredTop sz="95994"/>
  </p:normalViewPr>
  <p:slideViewPr>
    <p:cSldViewPr snapToGrid="0">
      <p:cViewPr varScale="1">
        <p:scale>
          <a:sx n="114" d="100"/>
          <a:sy n="114" d="100"/>
        </p:scale>
        <p:origin x="14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1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1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2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8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8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2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1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B7B16-35E5-984A-8BCB-BA25AE69B3B3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8EE15-4FD5-7F49-8285-5D06FE969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6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3: THE PATIENT YEARS: THE HOUSE OF SAUL: DAVID VS. ISH-BOSHETH (2Sam 2:1-32)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The House of Saul (2 Samuel 2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1. David vs.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(2:1-32)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41922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a. David: King over Judah (vv. 1-7)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419225" algn="l"/>
              </a:tabLst>
            </a:pPr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King over Israel (vv. 						8-11)</a:t>
            </a:r>
          </a:p>
        </p:txBody>
      </p:sp>
    </p:spTree>
    <p:extLst>
      <p:ext uri="{BB962C8B-B14F-4D97-AF65-F5344CB8AC3E}">
        <p14:creationId xmlns:p14="http://schemas.microsoft.com/office/powerpoint/2010/main" val="71350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and Abishai with their 		men continued to pursue Abner until 		sunset.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Apparently,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pursuit 			brought them closer to the center of 		Benjamin where more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Benjamites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came to back up Abner.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At this point, it was evident that Joab 		and his men were outnumbered.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 Abner, seeing now that he 		was at an advantage, called to Joab 		to cease his pursuit.</a:t>
            </a:r>
          </a:p>
        </p:txBody>
      </p:sp>
    </p:spTree>
    <p:extLst>
      <p:ext uri="{BB962C8B-B14F-4D97-AF65-F5344CB8AC3E}">
        <p14:creationId xmlns:p14="http://schemas.microsoft.com/office/powerpoint/2010/main" val="35943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said something like this, 		“I swear, we would have turned back 		anyway in the morning if you had not 		spoken.”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“Joab blew the trumpet”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a 		ram’s horn or shofar – to signal his 			troops to cease their pursuit.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29-32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was a decisive battle victory for 		David’s men.</a:t>
            </a:r>
          </a:p>
        </p:txBody>
      </p:sp>
    </p:spTree>
    <p:extLst>
      <p:ext uri="{BB962C8B-B14F-4D97-AF65-F5344CB8AC3E}">
        <p14:creationId xmlns:p14="http://schemas.microsoft.com/office/powerpoint/2010/main" val="255075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lessons to learn: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Persistence is good for the right reasons and a God-honoring cause.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truth, Asahel’s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persistence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really 		looked more like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stubbornness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			which are two different things.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Stubborness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often motivated by 		pride.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need to examine not only what we are persistent in pursuing but also what we are persistent in insisting on.</a:t>
            </a:r>
          </a:p>
        </p:txBody>
      </p:sp>
    </p:spTree>
    <p:extLst>
      <p:ext uri="{BB962C8B-B14F-4D97-AF65-F5344CB8AC3E}">
        <p14:creationId xmlns:p14="http://schemas.microsoft.com/office/powerpoint/2010/main" val="131152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important it is for us to have an honest and accurate knowledge of our limitations!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Without this, just like Asahel, our pride 		will eventually lead to dangerous 			overconfidence.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16:18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What a contrast to Joab who knew 			when to back off!</a:t>
            </a:r>
          </a:p>
        </p:txBody>
      </p:sp>
    </p:spTree>
    <p:extLst>
      <p:ext uri="{BB962C8B-B14F-4D97-AF65-F5344CB8AC3E}">
        <p14:creationId xmlns:p14="http://schemas.microsoft.com/office/powerpoint/2010/main" val="404441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Abner made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king, he was actually declaring war on David.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Abner seems to have forgotten 			that his rebellion against God’s 			chosen man, David, was rebellion 			against God!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rebellion against God will 			always end in disaster for the 			rebel.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63:10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DON’T FIGHT GOD; YOU CAN 			NEVER WIN AGAINST HIM.</a:t>
            </a:r>
          </a:p>
        </p:txBody>
      </p:sp>
    </p:spTree>
    <p:extLst>
      <p:ext uri="{BB962C8B-B14F-4D97-AF65-F5344CB8AC3E}">
        <p14:creationId xmlns:p14="http://schemas.microsoft.com/office/powerpoint/2010/main" val="105856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Civil War: Judah vs. Israel (vv. 12-32)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2:12-18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Abner’s next move, after making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king, was to bring his army to Gibeon.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was to most likely try to stop 			David’s men from going up further 			north from Judah.</a:t>
            </a:r>
          </a:p>
        </p:txBody>
      </p:sp>
    </p:spTree>
    <p:extLst>
      <p:ext uri="{BB962C8B-B14F-4D97-AF65-F5344CB8AC3E}">
        <p14:creationId xmlns:p14="http://schemas.microsoft.com/office/powerpoint/2010/main" val="118126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15F642-283D-6DDF-53C9-662C8A65F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382" y="172574"/>
            <a:ext cx="4491236" cy="65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6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New characters that appear in this part of the narrative: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“13 And Joab the son of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Zeruiah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…. 18 Now the three sons of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Zeruiah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were there, Joab and Abishai and Asahel….”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Zeruiah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”: one of David’s two sisters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“Joab and Abishai and Asahel”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			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Zeruiah’s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three sons; David’s 				nephews.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was the commander of David’s armies.</a:t>
            </a:r>
          </a:p>
        </p:txBody>
      </p:sp>
    </p:spTree>
    <p:extLst>
      <p:ext uri="{BB962C8B-B14F-4D97-AF65-F5344CB8AC3E}">
        <p14:creationId xmlns:p14="http://schemas.microsoft.com/office/powerpoint/2010/main" val="7012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Abishai, Joab’s brother, was an aide to David throughout his rise to power.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 was with David (see 1Sam 26:6-9)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Asahel, Joab’s other brother was single-minded with persistent determination; but his determination would prove to be fatal (v. 23).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With Israel divided, there was constant tension between north and south.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true rival in the north: Abner</a:t>
            </a:r>
          </a:p>
        </p:txBody>
      </p:sp>
    </p:spTree>
    <p:extLst>
      <p:ext uri="{BB962C8B-B14F-4D97-AF65-F5344CB8AC3E}">
        <p14:creationId xmlns:p14="http://schemas.microsoft.com/office/powerpoint/2010/main" val="12097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this incident, Abner suggested 			hand-to-hand combat between the 			champions of his army and the 			champions of David’s army, led by 			Joab.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truth, this would be like a 				representative combat, like David and 		Goliath’s fight – a way to avoid terrible 		bloodshed from an all-out war.</a:t>
            </a:r>
          </a:p>
        </p:txBody>
      </p:sp>
    </p:spTree>
    <p:extLst>
      <p:ext uri="{BB962C8B-B14F-4D97-AF65-F5344CB8AC3E}">
        <p14:creationId xmlns:p14="http://schemas.microsoft.com/office/powerpoint/2010/main" val="71966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Twelve men from each side were 			supposed to fight each other, and the 		side with the most survivors would be 		declared the winner.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At any rate, however, all 24 				champions were killed before either 		side could claim victory.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contest settled nothing; instead a full-scale battle ensued between the two armies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239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vv.19-22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Asahel, instead of just letting 		Abner flee, was determined to bring 		Abner down and so pursued him.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when Abner saw that it 		was Joab’s younger brother right 			behind him, he tried to dissuade him 		from continuing his pursuit.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Abner again warns Asahel, knowing 		he could strike down the younger and 		less experienced soldier.</a:t>
            </a:r>
          </a:p>
        </p:txBody>
      </p:sp>
    </p:spTree>
    <p:extLst>
      <p:ext uri="{BB962C8B-B14F-4D97-AF65-F5344CB8AC3E}">
        <p14:creationId xmlns:p14="http://schemas.microsoft.com/office/powerpoint/2010/main" val="28497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8D7C09-FECC-97E9-77CF-2FBF6CDE2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14300"/>
            <a:ext cx="8938260" cy="662940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Although Abner repeatedly warned 			Asahel to turn back or risk losing his 		life, Asahel refused to turn from his 			self-imposed mission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 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v. 23bc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Asahel is killed.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men who saw Asahel’s body 			were probably stunned by the 				gruesome manner of his death.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24-26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11836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glitter dir="u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513</TotalTime>
  <Words>1103</Words>
  <Application>Microsoft Office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18</cp:revision>
  <dcterms:created xsi:type="dcterms:W3CDTF">2023-03-04T07:55:47Z</dcterms:created>
  <dcterms:modified xsi:type="dcterms:W3CDTF">2023-03-06T04:04:56Z</dcterms:modified>
</cp:coreProperties>
</file>