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09"/>
  </p:normalViewPr>
  <p:slideViewPr>
    <p:cSldViewPr snapToGrid="0">
      <p:cViewPr varScale="1">
        <p:scale>
          <a:sx n="93" d="100"/>
          <a:sy n="93" d="100"/>
        </p:scale>
        <p:origin x="214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8CC31-9628-1C46-8E8D-AF5C71A5CD78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CC2CF-7A50-364F-93C4-792055C0F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80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259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650FA-DB0E-6E4B-A974-69CAA30F9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22BF70-8D54-76A7-6ABD-7C37250052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2805F1-834D-638F-9026-789488E01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79DA7-AEE6-19B3-5317-2AF6F8CAEE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79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0B6F2-707F-31C0-7245-5557556E8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5745A4-F438-61AB-4C87-236942F8DE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5DEE7B-D3F0-67F9-A015-B2B75771E4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93994-1104-3FC2-86D0-7C1CB0AF4E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0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A8808-259B-87E1-64BE-8A728DEB8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B86884-9615-C991-C2AD-44D908DAF4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16AFC7-5FFA-1129-6B63-5C1CDD9CFD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A68F1-0F5A-2CD4-F2DD-7502B26B69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83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D8AA8-DB31-1ED5-48E4-4E9DE9B03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83A45A-2CD3-9AD6-9207-E101230C30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F6E1EA-5BB6-411B-5F92-A81B9EB635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7DBE5-A7DD-3665-9096-0EEFEE9C82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94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58519-D634-41A3-8262-92FB7C783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918419-1FB2-0163-D1B8-0F56E6145B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CE6530-140A-83AF-937C-907317C598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3D59B-E7C0-D318-6D58-45707E1834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71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F2549-E6BE-3031-5871-AC23CEC67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1DE959-5B05-62AD-EEBF-C9DC2C5944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685287-030F-8438-3318-4A71920D15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19C41-F58A-B32D-2F91-331F37DE4F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72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7B322-6E6F-7D1C-7E51-49E4EAB3C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F18EAB-6699-B253-411C-709E246843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2370C0-5CE5-7961-3AA4-FC50F87330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5FFDFA-0B2A-3963-E172-A0F7536A8B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38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3F5F3-9481-CDFE-2FA1-050335A31B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D68814-1BAD-21EB-9F68-32FE802E48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0BC351-FDDE-5880-22A4-79B10EC412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E175C-7D41-534B-5F5E-2ECA9E0713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CC2CF-7A50-364F-93C4-792055C0F33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27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2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56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3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4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57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04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87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3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1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7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0E0F78-4948-A246-B3C3-6DB1E68C41B5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51ED30-E7D7-0F41-A99B-7A94465D1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2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293439-9481-C41E-F0C8-BE33B06B2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54147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23: EPILOGUE: DAVID’S  PSALM OF DELIVERANCE (2Sam 22:1-51)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have become familiar with many of David’s harrowing experiences in escaping capture and even death.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 these experiences serve to 					magnify God’s grace and mercy 					toward His chosen man.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51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A54B4E-8D3F-4017-3FE5-4DBF0411C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29B0A7-D320-6CA4-A8D3-8FDB5CCA6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Yahweh was also his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“deliverer”.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Though not a metaphor, here it is 						used to depict one who helps to 						escape, a rescuer.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describes one who saves or 							rescues from a difficult, threatening or 					dangerous situation or person.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Here, David called the Lord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“God”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	(’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elôhîym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08405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3A8BE9-B398-453E-2E30-BF096CEBFD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9628B3-B880-7EBC-04B5-2F3B738340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specifically used here of the supreme 					God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David’s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“rock”.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“3… in whom I take refuge,…”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the 					purpose of the rock was for him to 						take refuge in.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David’s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“shield”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metaphor describes God as 				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protector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from and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defense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against 					his enemies.</a:t>
            </a:r>
          </a:p>
        </p:txBody>
      </p:sp>
    </p:spTree>
    <p:extLst>
      <p:ext uri="{BB962C8B-B14F-4D97-AF65-F5344CB8AC3E}">
        <p14:creationId xmlns:p14="http://schemas.microsoft.com/office/powerpoint/2010/main" val="420623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36B3B9-F767-098B-09A6-79D4BFFED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13BBB00-B3CD-E999-A6AA-29AFE1376A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also David’s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“horn of my salvation”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(or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“my saving horn”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 the Lord is compared to a horn.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is to David what the horn is to the 					ox,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source of defense and 							victory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also David’s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“stronghold”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“refuge”.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Again, God was David’s place of 					escape, his refuge and retreat; hence, 				his defense and resting place.</a:t>
            </a:r>
          </a:p>
        </p:txBody>
      </p:sp>
    </p:spTree>
    <p:extLst>
      <p:ext uri="{BB962C8B-B14F-4D97-AF65-F5344CB8AC3E}">
        <p14:creationId xmlns:p14="http://schemas.microsoft.com/office/powerpoint/2010/main" val="228163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622E7A-65EF-18F2-A399-4103C41AE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AE5D34B-8923-9731-EC3D-246723BAE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God was likewise David’s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“savior”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(not a metaphor).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“savior…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from violence…. 4… 						from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[his]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enemies.”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An important point: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these words do 				not only describe what God is; He 				was also One he could call upon 				for help.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ALL THESE QUALITIES WOULD 					MEAN NOTHING IF GOD COULD 					NOT BE CALLED UPON!</a:t>
            </a:r>
          </a:p>
        </p:txBody>
      </p:sp>
    </p:spTree>
    <p:extLst>
      <p:ext uri="{BB962C8B-B14F-4D97-AF65-F5344CB8AC3E}">
        <p14:creationId xmlns:p14="http://schemas.microsoft.com/office/powerpoint/2010/main" val="354158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8C202B-097D-6874-47B4-F779C5D25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CE315F9-1084-DF12-3B7A-C18142BFFA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Notice: David called God “Yahweh”, God’s personal name;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“my”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used 10x.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David had a relationship with God!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Because the Lord was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God, 						David could call on Him and be 						assured He would answer.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Lord, therefore, was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“worthy to 					be praised”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is not only worthy of our heartfelt worship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who He is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He is also to be celebrated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what He does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us.</a:t>
            </a:r>
          </a:p>
        </p:txBody>
      </p:sp>
    </p:spTree>
    <p:extLst>
      <p:ext uri="{BB962C8B-B14F-4D97-AF65-F5344CB8AC3E}">
        <p14:creationId xmlns:p14="http://schemas.microsoft.com/office/powerpoint/2010/main" val="97639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4AAD01-71C3-E288-5C86-3ED98BE44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E689B3E-9A7D-7055-AC5D-B67E6BC0F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91" y="140677"/>
            <a:ext cx="8975035" cy="663781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believers, we too can and must share in David’s sentiments toward 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is because Jesus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Savior 					who had saved us from our greatest 					enemies – Satan, sin and death!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Because of our Lord and Savior 				Jesus Christ, we are now children    			of 	God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(Jn 1:12)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temples of the 				Holy Spirit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(1Cor 6:19)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fellow 				heirs with Christ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(Rom 8:17)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  				His friends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(Jn 15:15)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90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FB872E-C82A-2B40-3EC1-B9AD90704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8AEC88C-BB67-72C9-60D4-EB3E64436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54147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They also remind us of how 							sovereign the Lord is over every 						situation we who are His chosen 						find ourselves in.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Chapter 22 is an entire psalm written by David which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focuses on the Lord’s deliverance of him from all his enemies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royal hymn was also later preserved as Psalm 18 (with minor variations).</a:t>
            </a:r>
          </a:p>
        </p:txBody>
      </p:sp>
    </p:spTree>
    <p:extLst>
      <p:ext uri="{BB962C8B-B14F-4D97-AF65-F5344CB8AC3E}">
        <p14:creationId xmlns:p14="http://schemas.microsoft.com/office/powerpoint/2010/main" val="152475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FB3795-C143-3985-E364-9C31AB92D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0EDBCA8-F998-3F45-586B-0DA5AFAF20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Chapter 22 gives a full picture of David, Israel’s greatest king.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shown as a great warrior and a wise 					leader, as well as an indulgent father 					and a deliberate sinner; now as a 						skilled poet and musician.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long song of thanks, David affirms that God is his faithful protector.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experience demonstrates that 					God vindicates those who are 						blameless and remain loyal to 						Him.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5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A4381D-911D-9B54-654D-E1817A229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71B88B7-0C1A-5527-6C87-2269EC4591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IV. Epilogue (2 Samuel 21 – 24)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		A. David and the Gibeonites and the 											Philistine Giants (2 Sam 21:1-22)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		B. David’s Psalm of Deliverance 												(2Sam 22:1-51)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The Psalm’s Focus (v. 1)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613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51B197-44C0-FD03-FC7D-F6DC527D3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F33F724-1FA9-01AE-8633-396BE8F4BF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like the title or superscription to this 					song of David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song written always seems more powerful when it is the heartfelt expression of the writer’s soul.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Mary’s song of praise (a.k.a. The 						Magnificat)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1:46-55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psalm of praise by David and the prayer of Hannah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2:1-10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a fitting frame for the books of 1 and 2 Samuel.</a:t>
            </a:r>
          </a:p>
        </p:txBody>
      </p:sp>
    </p:spTree>
    <p:extLst>
      <p:ext uri="{BB962C8B-B14F-4D97-AF65-F5344CB8AC3E}">
        <p14:creationId xmlns:p14="http://schemas.microsoft.com/office/powerpoint/2010/main" val="226879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34D20C-66AD-795D-DB90-1E5EE82BE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E883B2E-44CD-AA5A-D374-EB66793251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How significant that two books full of 					burdens and bloodshed are 							bracketed by praise!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MATTER HOW DARK THE DAYS OR HOW PAINFUL THE MEMORIES, WE CAN ALWAYS PRAISE THE LORD BECAUSE HE WILL ALWAYS BE WORTHY OF PRAISE.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David’s Praise of God as Savior (vv. 2-	4)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2-4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31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32BBAD-5A6C-C081-6DFC-A5E5D8043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837BCDC-895A-2FC3-F42C-F61EB4D60E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first section of the hymn, David begins to praise God by using several metaphors to aid him in describing.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are the metaphors that David used effectively to describe what God has been to him?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Here, David called the Lord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“Yahweh”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which is His personal name, 							signifying personal knowledge of 						God.</a:t>
            </a:r>
          </a:p>
        </p:txBody>
      </p:sp>
    </p:spTree>
    <p:extLst>
      <p:ext uri="{BB962C8B-B14F-4D97-AF65-F5344CB8AC3E}">
        <p14:creationId xmlns:p14="http://schemas.microsoft.com/office/powerpoint/2010/main" val="64868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A866B1-6DC4-3A8B-80B9-2E47162F9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6234C7E-DD7D-702C-8154-56116BDECC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Yahweh was his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“rock”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God: a rocky, relatively inaccessible 					summit where one would be able to 					find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from enemies and 				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refuge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from what might often seem 					like a never-ending battle.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also pictures God as stable, solid 						ground upon whom he can remain 				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steadfast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67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04AF37-767D-2493-584F-9470A7478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78EFE80-AEAC-F5BA-B78D-57B41B0E84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45" y="140677"/>
            <a:ext cx="8820443" cy="66378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Yahweh was likewise his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“fortress”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gives the picture of a formidable 					and impregnable fort or castle which 					cannot be easily overwhelmed and 						whose walls cannot be easily torn 						down.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is a stronghold where one could 						hide and find protection.</a:t>
            </a:r>
          </a:p>
        </p:txBody>
      </p:sp>
    </p:spTree>
    <p:extLst>
      <p:ext uri="{BB962C8B-B14F-4D97-AF65-F5344CB8AC3E}">
        <p14:creationId xmlns:p14="http://schemas.microsoft.com/office/powerpoint/2010/main" val="124929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1415</Words>
  <Application>Microsoft Office PowerPoint</Application>
  <PresentationFormat>On-screen Show (4:3)</PresentationFormat>
  <Paragraphs>74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Marc Grande</cp:lastModifiedBy>
  <cp:revision>24</cp:revision>
  <cp:lastPrinted>2025-03-08T16:50:19Z</cp:lastPrinted>
  <dcterms:created xsi:type="dcterms:W3CDTF">2025-03-08T14:44:31Z</dcterms:created>
  <dcterms:modified xsi:type="dcterms:W3CDTF">2025-03-09T03:56:53Z</dcterms:modified>
</cp:coreProperties>
</file>