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79"/>
    <p:restoredTop sz="94709"/>
  </p:normalViewPr>
  <p:slideViewPr>
    <p:cSldViewPr snapToGrid="0">
      <p:cViewPr varScale="1">
        <p:scale>
          <a:sx n="93" d="100"/>
          <a:sy n="93" d="100"/>
        </p:scale>
        <p:origin x="2142" y="3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FDFF08-F2F3-7E43-9CFD-D7CA1E7843B8}" type="datetimeFigureOut">
              <a:rPr lang="en-US" smtClean="0"/>
              <a:t>2/10/2025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13D502-4449-9C43-8590-0A2181B6BA14}" type="slidenum">
              <a:rPr lang="en-US" smtClean="0"/>
              <a:t>‹#›</a:t>
            </a:fld>
            <a:endParaRPr lang="en-US"/>
          </a:p>
        </p:txBody>
      </p:sp>
    </p:spTree>
    <p:extLst>
      <p:ext uri="{BB962C8B-B14F-4D97-AF65-F5344CB8AC3E}">
        <p14:creationId xmlns:p14="http://schemas.microsoft.com/office/powerpoint/2010/main" val="1743065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B13D502-4449-9C43-8590-0A2181B6BA14}" type="slidenum">
              <a:rPr lang="en-US" smtClean="0"/>
              <a:t>2</a:t>
            </a:fld>
            <a:endParaRPr lang="en-US"/>
          </a:p>
        </p:txBody>
      </p:sp>
    </p:spTree>
    <p:extLst>
      <p:ext uri="{BB962C8B-B14F-4D97-AF65-F5344CB8AC3E}">
        <p14:creationId xmlns:p14="http://schemas.microsoft.com/office/powerpoint/2010/main" val="8197388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06F7D3-B38B-BA58-9BC6-B349A05D38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F58F77C-9504-B4F7-F14F-3FF7B1BB5E2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5492345-2AD9-1EB3-E10C-3CBB1C16151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7AE21B1-9E09-8D27-ECD5-9236E0C45142}"/>
              </a:ext>
            </a:extLst>
          </p:cNvPr>
          <p:cNvSpPr>
            <a:spLocks noGrp="1"/>
          </p:cNvSpPr>
          <p:nvPr>
            <p:ph type="sldNum" sz="quarter" idx="5"/>
          </p:nvPr>
        </p:nvSpPr>
        <p:spPr/>
        <p:txBody>
          <a:bodyPr/>
          <a:lstStyle/>
          <a:p>
            <a:fld id="{AB13D502-4449-9C43-8590-0A2181B6BA14}" type="slidenum">
              <a:rPr lang="en-US" smtClean="0"/>
              <a:t>11</a:t>
            </a:fld>
            <a:endParaRPr lang="en-US"/>
          </a:p>
        </p:txBody>
      </p:sp>
    </p:spTree>
    <p:extLst>
      <p:ext uri="{BB962C8B-B14F-4D97-AF65-F5344CB8AC3E}">
        <p14:creationId xmlns:p14="http://schemas.microsoft.com/office/powerpoint/2010/main" val="17672172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4848FF-3811-423A-2E6F-46B752CDC3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837333-5EF8-3C94-B1A9-092715DD2B7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5EC5E38-2297-935C-55EC-7FD3A7BB486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AF01819-B67A-D93B-71BA-99DA6A3942FB}"/>
              </a:ext>
            </a:extLst>
          </p:cNvPr>
          <p:cNvSpPr>
            <a:spLocks noGrp="1"/>
          </p:cNvSpPr>
          <p:nvPr>
            <p:ph type="sldNum" sz="quarter" idx="5"/>
          </p:nvPr>
        </p:nvSpPr>
        <p:spPr/>
        <p:txBody>
          <a:bodyPr/>
          <a:lstStyle/>
          <a:p>
            <a:fld id="{AB13D502-4449-9C43-8590-0A2181B6BA14}" type="slidenum">
              <a:rPr lang="en-US" smtClean="0"/>
              <a:t>12</a:t>
            </a:fld>
            <a:endParaRPr lang="en-US"/>
          </a:p>
        </p:txBody>
      </p:sp>
    </p:spTree>
    <p:extLst>
      <p:ext uri="{BB962C8B-B14F-4D97-AF65-F5344CB8AC3E}">
        <p14:creationId xmlns:p14="http://schemas.microsoft.com/office/powerpoint/2010/main" val="5549368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50E4BB-FDD9-9266-0EC9-668225FC98B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7613AD6-37C8-7211-92CE-031EAEACE2A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366A4C6-0366-0D66-B9D0-2BA38C5CB15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A92746D-6BEC-69A5-19C0-31D6E745DF83}"/>
              </a:ext>
            </a:extLst>
          </p:cNvPr>
          <p:cNvSpPr>
            <a:spLocks noGrp="1"/>
          </p:cNvSpPr>
          <p:nvPr>
            <p:ph type="sldNum" sz="quarter" idx="5"/>
          </p:nvPr>
        </p:nvSpPr>
        <p:spPr/>
        <p:txBody>
          <a:bodyPr/>
          <a:lstStyle/>
          <a:p>
            <a:fld id="{AB13D502-4449-9C43-8590-0A2181B6BA14}" type="slidenum">
              <a:rPr lang="en-US" smtClean="0"/>
              <a:t>13</a:t>
            </a:fld>
            <a:endParaRPr lang="en-US"/>
          </a:p>
        </p:txBody>
      </p:sp>
    </p:spTree>
    <p:extLst>
      <p:ext uri="{BB962C8B-B14F-4D97-AF65-F5344CB8AC3E}">
        <p14:creationId xmlns:p14="http://schemas.microsoft.com/office/powerpoint/2010/main" val="33570232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AC29D2-8B50-EE24-94E6-1DC6D870593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83EB3CB-F23B-F5A6-914A-E4F7D7F3A94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D8DD2AA-3088-7F00-F408-A5FC59CE5F3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3EB628A-64F1-09FD-630E-46B75C83C1A0}"/>
              </a:ext>
            </a:extLst>
          </p:cNvPr>
          <p:cNvSpPr>
            <a:spLocks noGrp="1"/>
          </p:cNvSpPr>
          <p:nvPr>
            <p:ph type="sldNum" sz="quarter" idx="5"/>
          </p:nvPr>
        </p:nvSpPr>
        <p:spPr/>
        <p:txBody>
          <a:bodyPr/>
          <a:lstStyle/>
          <a:p>
            <a:fld id="{AB13D502-4449-9C43-8590-0A2181B6BA14}" type="slidenum">
              <a:rPr lang="en-US" smtClean="0"/>
              <a:t>3</a:t>
            </a:fld>
            <a:endParaRPr lang="en-US"/>
          </a:p>
        </p:txBody>
      </p:sp>
    </p:spTree>
    <p:extLst>
      <p:ext uri="{BB962C8B-B14F-4D97-AF65-F5344CB8AC3E}">
        <p14:creationId xmlns:p14="http://schemas.microsoft.com/office/powerpoint/2010/main" val="19247771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523CDC-EEB0-2DA6-71D2-4400DD9669C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D850969-E476-1C49-2F39-598BB9C6D3B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445969F-7B16-FAC5-2F24-E03AFB78BD5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BF977FE-EE12-9D05-9DBD-7668E8626ED6}"/>
              </a:ext>
            </a:extLst>
          </p:cNvPr>
          <p:cNvSpPr>
            <a:spLocks noGrp="1"/>
          </p:cNvSpPr>
          <p:nvPr>
            <p:ph type="sldNum" sz="quarter" idx="5"/>
          </p:nvPr>
        </p:nvSpPr>
        <p:spPr/>
        <p:txBody>
          <a:bodyPr/>
          <a:lstStyle/>
          <a:p>
            <a:fld id="{AB13D502-4449-9C43-8590-0A2181B6BA14}" type="slidenum">
              <a:rPr lang="en-US" smtClean="0"/>
              <a:t>4</a:t>
            </a:fld>
            <a:endParaRPr lang="en-US"/>
          </a:p>
        </p:txBody>
      </p:sp>
    </p:spTree>
    <p:extLst>
      <p:ext uri="{BB962C8B-B14F-4D97-AF65-F5344CB8AC3E}">
        <p14:creationId xmlns:p14="http://schemas.microsoft.com/office/powerpoint/2010/main" val="22048715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D85B4D-7177-838A-6D9B-474FB2EAE1D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3684108-3CB8-36E8-21F4-EB44CCEC2BD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27FA7DC-50E9-E8E8-903C-6FC05EA0359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D76F673-01CF-BE85-1A40-77D71FDA734F}"/>
              </a:ext>
            </a:extLst>
          </p:cNvPr>
          <p:cNvSpPr>
            <a:spLocks noGrp="1"/>
          </p:cNvSpPr>
          <p:nvPr>
            <p:ph type="sldNum" sz="quarter" idx="5"/>
          </p:nvPr>
        </p:nvSpPr>
        <p:spPr/>
        <p:txBody>
          <a:bodyPr/>
          <a:lstStyle/>
          <a:p>
            <a:fld id="{AB13D502-4449-9C43-8590-0A2181B6BA14}" type="slidenum">
              <a:rPr lang="en-US" smtClean="0"/>
              <a:t>5</a:t>
            </a:fld>
            <a:endParaRPr lang="en-US"/>
          </a:p>
        </p:txBody>
      </p:sp>
    </p:spTree>
    <p:extLst>
      <p:ext uri="{BB962C8B-B14F-4D97-AF65-F5344CB8AC3E}">
        <p14:creationId xmlns:p14="http://schemas.microsoft.com/office/powerpoint/2010/main" val="39399116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5298EF-1A5F-0733-652B-0BCF4B6065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5B863E-A1C8-9003-4E22-E856BD02D61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F5F3844-7453-7475-99FD-8D5437B82A4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3A2A580C-48ED-5EF3-DC06-A6EE1A9A86F9}"/>
              </a:ext>
            </a:extLst>
          </p:cNvPr>
          <p:cNvSpPr>
            <a:spLocks noGrp="1"/>
          </p:cNvSpPr>
          <p:nvPr>
            <p:ph type="sldNum" sz="quarter" idx="5"/>
          </p:nvPr>
        </p:nvSpPr>
        <p:spPr/>
        <p:txBody>
          <a:bodyPr/>
          <a:lstStyle/>
          <a:p>
            <a:fld id="{AB13D502-4449-9C43-8590-0A2181B6BA14}" type="slidenum">
              <a:rPr lang="en-US" smtClean="0"/>
              <a:t>6</a:t>
            </a:fld>
            <a:endParaRPr lang="en-US"/>
          </a:p>
        </p:txBody>
      </p:sp>
    </p:spTree>
    <p:extLst>
      <p:ext uri="{BB962C8B-B14F-4D97-AF65-F5344CB8AC3E}">
        <p14:creationId xmlns:p14="http://schemas.microsoft.com/office/powerpoint/2010/main" val="25808820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BC16FC-E521-C505-0929-510740737BA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3406EE-9B22-DA7A-4D90-4A8DB2C8597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7213BD8-8BF9-9C27-F6C3-35EE7B9F3FB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241A3A8-B0A0-41C3-59D8-4FCE627D7D3D}"/>
              </a:ext>
            </a:extLst>
          </p:cNvPr>
          <p:cNvSpPr>
            <a:spLocks noGrp="1"/>
          </p:cNvSpPr>
          <p:nvPr>
            <p:ph type="sldNum" sz="quarter" idx="5"/>
          </p:nvPr>
        </p:nvSpPr>
        <p:spPr/>
        <p:txBody>
          <a:bodyPr/>
          <a:lstStyle/>
          <a:p>
            <a:fld id="{AB13D502-4449-9C43-8590-0A2181B6BA14}" type="slidenum">
              <a:rPr lang="en-US" smtClean="0"/>
              <a:t>7</a:t>
            </a:fld>
            <a:endParaRPr lang="en-US"/>
          </a:p>
        </p:txBody>
      </p:sp>
    </p:spTree>
    <p:extLst>
      <p:ext uri="{BB962C8B-B14F-4D97-AF65-F5344CB8AC3E}">
        <p14:creationId xmlns:p14="http://schemas.microsoft.com/office/powerpoint/2010/main" val="8329258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A8B004-05F8-7FA3-B88D-005462555E6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246887E-3092-2FA9-7DB8-2B0100B9D63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4C4B721-DAFA-3F03-A1ED-CD70A0ABD9F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7E9BE16-180E-EAC9-6F93-E9E6099039D1}"/>
              </a:ext>
            </a:extLst>
          </p:cNvPr>
          <p:cNvSpPr>
            <a:spLocks noGrp="1"/>
          </p:cNvSpPr>
          <p:nvPr>
            <p:ph type="sldNum" sz="quarter" idx="5"/>
          </p:nvPr>
        </p:nvSpPr>
        <p:spPr/>
        <p:txBody>
          <a:bodyPr/>
          <a:lstStyle/>
          <a:p>
            <a:fld id="{AB13D502-4449-9C43-8590-0A2181B6BA14}" type="slidenum">
              <a:rPr lang="en-US" smtClean="0"/>
              <a:t>8</a:t>
            </a:fld>
            <a:endParaRPr lang="en-US"/>
          </a:p>
        </p:txBody>
      </p:sp>
    </p:spTree>
    <p:extLst>
      <p:ext uri="{BB962C8B-B14F-4D97-AF65-F5344CB8AC3E}">
        <p14:creationId xmlns:p14="http://schemas.microsoft.com/office/powerpoint/2010/main" val="32441755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A1DCE5-37FA-1653-56B3-A0D4D253778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694D9FA-BCF6-7CA8-CE91-9EE37978DF2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250930A-2771-8BC5-2F92-39805371329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54BFA5B-6553-473A-73E1-629EE9505E89}"/>
              </a:ext>
            </a:extLst>
          </p:cNvPr>
          <p:cNvSpPr>
            <a:spLocks noGrp="1"/>
          </p:cNvSpPr>
          <p:nvPr>
            <p:ph type="sldNum" sz="quarter" idx="5"/>
          </p:nvPr>
        </p:nvSpPr>
        <p:spPr/>
        <p:txBody>
          <a:bodyPr/>
          <a:lstStyle/>
          <a:p>
            <a:fld id="{AB13D502-4449-9C43-8590-0A2181B6BA14}" type="slidenum">
              <a:rPr lang="en-US" smtClean="0"/>
              <a:t>9</a:t>
            </a:fld>
            <a:endParaRPr lang="en-US"/>
          </a:p>
        </p:txBody>
      </p:sp>
    </p:spTree>
    <p:extLst>
      <p:ext uri="{BB962C8B-B14F-4D97-AF65-F5344CB8AC3E}">
        <p14:creationId xmlns:p14="http://schemas.microsoft.com/office/powerpoint/2010/main" val="33017510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921517-A047-D7DC-5876-57AFB2D60E1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45BECC8-9EEB-AF39-F1ED-711E97B01C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F00B9C0-EA85-89EF-E123-AF9DA245EA7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A4BAA1F-DC35-3BF0-683D-3D772C70725D}"/>
              </a:ext>
            </a:extLst>
          </p:cNvPr>
          <p:cNvSpPr>
            <a:spLocks noGrp="1"/>
          </p:cNvSpPr>
          <p:nvPr>
            <p:ph type="sldNum" sz="quarter" idx="5"/>
          </p:nvPr>
        </p:nvSpPr>
        <p:spPr/>
        <p:txBody>
          <a:bodyPr/>
          <a:lstStyle/>
          <a:p>
            <a:fld id="{AB13D502-4449-9C43-8590-0A2181B6BA14}" type="slidenum">
              <a:rPr lang="en-US" smtClean="0"/>
              <a:t>10</a:t>
            </a:fld>
            <a:endParaRPr lang="en-US"/>
          </a:p>
        </p:txBody>
      </p:sp>
    </p:spTree>
    <p:extLst>
      <p:ext uri="{BB962C8B-B14F-4D97-AF65-F5344CB8AC3E}">
        <p14:creationId xmlns:p14="http://schemas.microsoft.com/office/powerpoint/2010/main" val="8324040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E490857-D772-884B-BD40-CBEBE6CEF309}" type="datetimeFigureOut">
              <a:rPr lang="en-US" smtClean="0"/>
              <a:t>2/10/2025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DFDDA3-5C21-CF4B-807B-B678F2ADD657}" type="slidenum">
              <a:rPr lang="en-US" smtClean="0"/>
              <a:t>‹#›</a:t>
            </a:fld>
            <a:endParaRPr lang="en-US"/>
          </a:p>
        </p:txBody>
      </p:sp>
    </p:spTree>
    <p:extLst>
      <p:ext uri="{BB962C8B-B14F-4D97-AF65-F5344CB8AC3E}">
        <p14:creationId xmlns:p14="http://schemas.microsoft.com/office/powerpoint/2010/main" val="9973835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490857-D772-884B-BD40-CBEBE6CEF309}" type="datetimeFigureOut">
              <a:rPr lang="en-US" smtClean="0"/>
              <a:t>2/10/2025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DFDDA3-5C21-CF4B-807B-B678F2ADD657}" type="slidenum">
              <a:rPr lang="en-US" smtClean="0"/>
              <a:t>‹#›</a:t>
            </a:fld>
            <a:endParaRPr lang="en-US"/>
          </a:p>
        </p:txBody>
      </p:sp>
    </p:spTree>
    <p:extLst>
      <p:ext uri="{BB962C8B-B14F-4D97-AF65-F5344CB8AC3E}">
        <p14:creationId xmlns:p14="http://schemas.microsoft.com/office/powerpoint/2010/main" val="7570772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490857-D772-884B-BD40-CBEBE6CEF309}" type="datetimeFigureOut">
              <a:rPr lang="en-US" smtClean="0"/>
              <a:t>2/10/2025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DFDDA3-5C21-CF4B-807B-B678F2ADD657}" type="slidenum">
              <a:rPr lang="en-US" smtClean="0"/>
              <a:t>‹#›</a:t>
            </a:fld>
            <a:endParaRPr lang="en-US"/>
          </a:p>
        </p:txBody>
      </p:sp>
    </p:spTree>
    <p:extLst>
      <p:ext uri="{BB962C8B-B14F-4D97-AF65-F5344CB8AC3E}">
        <p14:creationId xmlns:p14="http://schemas.microsoft.com/office/powerpoint/2010/main" val="29469958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490857-D772-884B-BD40-CBEBE6CEF309}" type="datetimeFigureOut">
              <a:rPr lang="en-US" smtClean="0"/>
              <a:t>2/10/2025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DFDDA3-5C21-CF4B-807B-B678F2ADD657}" type="slidenum">
              <a:rPr lang="en-US" smtClean="0"/>
              <a:t>‹#›</a:t>
            </a:fld>
            <a:endParaRPr lang="en-US"/>
          </a:p>
        </p:txBody>
      </p:sp>
    </p:spTree>
    <p:extLst>
      <p:ext uri="{BB962C8B-B14F-4D97-AF65-F5344CB8AC3E}">
        <p14:creationId xmlns:p14="http://schemas.microsoft.com/office/powerpoint/2010/main" val="157745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490857-D772-884B-BD40-CBEBE6CEF309}" type="datetimeFigureOut">
              <a:rPr lang="en-US" smtClean="0"/>
              <a:t>2/10/2025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DFDDA3-5C21-CF4B-807B-B678F2ADD657}" type="slidenum">
              <a:rPr lang="en-US" smtClean="0"/>
              <a:t>‹#›</a:t>
            </a:fld>
            <a:endParaRPr lang="en-US"/>
          </a:p>
        </p:txBody>
      </p:sp>
    </p:spTree>
    <p:extLst>
      <p:ext uri="{BB962C8B-B14F-4D97-AF65-F5344CB8AC3E}">
        <p14:creationId xmlns:p14="http://schemas.microsoft.com/office/powerpoint/2010/main" val="1483688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E490857-D772-884B-BD40-CBEBE6CEF309}" type="datetimeFigureOut">
              <a:rPr lang="en-US" smtClean="0"/>
              <a:t>2/10/2025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DFDDA3-5C21-CF4B-807B-B678F2ADD657}" type="slidenum">
              <a:rPr lang="en-US" smtClean="0"/>
              <a:t>‹#›</a:t>
            </a:fld>
            <a:endParaRPr lang="en-US"/>
          </a:p>
        </p:txBody>
      </p:sp>
    </p:spTree>
    <p:extLst>
      <p:ext uri="{BB962C8B-B14F-4D97-AF65-F5344CB8AC3E}">
        <p14:creationId xmlns:p14="http://schemas.microsoft.com/office/powerpoint/2010/main" val="1210327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E490857-D772-884B-BD40-CBEBE6CEF309}" type="datetimeFigureOut">
              <a:rPr lang="en-US" smtClean="0"/>
              <a:t>2/10/2025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9DFDDA3-5C21-CF4B-807B-B678F2ADD657}" type="slidenum">
              <a:rPr lang="en-US" smtClean="0"/>
              <a:t>‹#›</a:t>
            </a:fld>
            <a:endParaRPr lang="en-US"/>
          </a:p>
        </p:txBody>
      </p:sp>
    </p:spTree>
    <p:extLst>
      <p:ext uri="{BB962C8B-B14F-4D97-AF65-F5344CB8AC3E}">
        <p14:creationId xmlns:p14="http://schemas.microsoft.com/office/powerpoint/2010/main" val="13716911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E490857-D772-884B-BD40-CBEBE6CEF309}" type="datetimeFigureOut">
              <a:rPr lang="en-US" smtClean="0"/>
              <a:t>2/10/2025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9DFDDA3-5C21-CF4B-807B-B678F2ADD657}" type="slidenum">
              <a:rPr lang="en-US" smtClean="0"/>
              <a:t>‹#›</a:t>
            </a:fld>
            <a:endParaRPr lang="en-US"/>
          </a:p>
        </p:txBody>
      </p:sp>
    </p:spTree>
    <p:extLst>
      <p:ext uri="{BB962C8B-B14F-4D97-AF65-F5344CB8AC3E}">
        <p14:creationId xmlns:p14="http://schemas.microsoft.com/office/powerpoint/2010/main" val="395339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490857-D772-884B-BD40-CBEBE6CEF309}" type="datetimeFigureOut">
              <a:rPr lang="en-US" smtClean="0"/>
              <a:t>2/10/2025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9DFDDA3-5C21-CF4B-807B-B678F2ADD657}" type="slidenum">
              <a:rPr lang="en-US" smtClean="0"/>
              <a:t>‹#›</a:t>
            </a:fld>
            <a:endParaRPr lang="en-US"/>
          </a:p>
        </p:txBody>
      </p:sp>
    </p:spTree>
    <p:extLst>
      <p:ext uri="{BB962C8B-B14F-4D97-AF65-F5344CB8AC3E}">
        <p14:creationId xmlns:p14="http://schemas.microsoft.com/office/powerpoint/2010/main" val="13928587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490857-D772-884B-BD40-CBEBE6CEF309}" type="datetimeFigureOut">
              <a:rPr lang="en-US" smtClean="0"/>
              <a:t>2/10/2025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DFDDA3-5C21-CF4B-807B-B678F2ADD657}" type="slidenum">
              <a:rPr lang="en-US" smtClean="0"/>
              <a:t>‹#›</a:t>
            </a:fld>
            <a:endParaRPr lang="en-US"/>
          </a:p>
        </p:txBody>
      </p:sp>
    </p:spTree>
    <p:extLst>
      <p:ext uri="{BB962C8B-B14F-4D97-AF65-F5344CB8AC3E}">
        <p14:creationId xmlns:p14="http://schemas.microsoft.com/office/powerpoint/2010/main" val="26683822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490857-D772-884B-BD40-CBEBE6CEF309}" type="datetimeFigureOut">
              <a:rPr lang="en-US" smtClean="0"/>
              <a:t>2/10/2025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DFDDA3-5C21-CF4B-807B-B678F2ADD657}" type="slidenum">
              <a:rPr lang="en-US" smtClean="0"/>
              <a:t>‹#›</a:t>
            </a:fld>
            <a:endParaRPr lang="en-US"/>
          </a:p>
        </p:txBody>
      </p:sp>
    </p:spTree>
    <p:extLst>
      <p:ext uri="{BB962C8B-B14F-4D97-AF65-F5344CB8AC3E}">
        <p14:creationId xmlns:p14="http://schemas.microsoft.com/office/powerpoint/2010/main" val="2605965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E490857-D772-884B-BD40-CBEBE6CEF309}" type="datetimeFigureOut">
              <a:rPr lang="en-US" smtClean="0"/>
              <a:t>2/10/2025</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9DFDDA3-5C21-CF4B-807B-B678F2ADD657}" type="slidenum">
              <a:rPr lang="en-US" smtClean="0"/>
              <a:t>‹#›</a:t>
            </a:fld>
            <a:endParaRPr lang="en-US"/>
          </a:p>
        </p:txBody>
      </p:sp>
    </p:spTree>
    <p:extLst>
      <p:ext uri="{BB962C8B-B14F-4D97-AF65-F5344CB8AC3E}">
        <p14:creationId xmlns:p14="http://schemas.microsoft.com/office/powerpoint/2010/main" val="16629533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35000">
              <a:schemeClr val="accent6">
                <a:lumMod val="45000"/>
                <a:lumOff val="55000"/>
              </a:schemeClr>
            </a:gs>
            <a:gs pos="96000">
              <a:schemeClr val="accent6">
                <a:lumMod val="45000"/>
                <a:lumOff val="55000"/>
              </a:schemeClr>
            </a:gs>
            <a:gs pos="100000">
              <a:schemeClr val="accent6">
                <a:lumMod val="30000"/>
                <a:lumOff val="70000"/>
              </a:schemeClr>
            </a:gs>
          </a:gsLst>
          <a:lin ang="10800000" scaled="1"/>
          <a:tileRect/>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1478469-4173-314E-C0F3-4AB196D0FB12}"/>
              </a:ext>
            </a:extLst>
          </p:cNvPr>
          <p:cNvSpPr>
            <a:spLocks noGrp="1"/>
          </p:cNvSpPr>
          <p:nvPr>
            <p:ph type="subTitle" idx="1"/>
          </p:nvPr>
        </p:nvSpPr>
        <p:spPr>
          <a:xfrm>
            <a:off x="126609" y="64655"/>
            <a:ext cx="8890781" cy="6673770"/>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SAMUEL SERIES 22: EPIGLOUE: </a:t>
            </a:r>
            <a:r>
              <a:rPr lang="en-PH" sz="3600" b="1" u="sng"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 AND THE GIBEONITES AND THE PHILISTINE GIANTS (2SAM 21:1-22</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b="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INTRO</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Whether people believed in God or not, God’s justice will one day be served to wicked people together with a condemnation they cannot ever run away from.</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Deut 32:35</a:t>
            </a:r>
            <a:r>
              <a:rPr lang="en-PH" sz="36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i="1"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“Vengeance is Mine, and 					retribution….”</a:t>
            </a:r>
            <a:endParaRPr lang="en-PH" sz="36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96413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0" end="0"/>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4"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4"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25"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26"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2" dur="5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33" dur="5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34"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35000">
              <a:schemeClr val="accent6">
                <a:lumMod val="45000"/>
                <a:lumOff val="55000"/>
              </a:schemeClr>
            </a:gs>
            <a:gs pos="96000">
              <a:schemeClr val="accent6">
                <a:lumMod val="45000"/>
                <a:lumOff val="55000"/>
              </a:schemeClr>
            </a:gs>
            <a:gs pos="100000">
              <a:schemeClr val="accent6">
                <a:lumMod val="30000"/>
                <a:lumOff val="70000"/>
              </a:schemeClr>
            </a:gs>
          </a:gsLst>
          <a:lin ang="10800000" scaled="1"/>
          <a:tileRect/>
        </a:gradFill>
        <a:effectLst/>
      </p:bgPr>
    </p:bg>
    <p:spTree>
      <p:nvGrpSpPr>
        <p:cNvPr id="1" name="">
          <a:extLst>
            <a:ext uri="{FF2B5EF4-FFF2-40B4-BE49-F238E27FC236}">
              <a16:creationId xmlns:a16="http://schemas.microsoft.com/office/drawing/2014/main" id="{56707E20-9D76-82EE-18EB-071D3591FBC4}"/>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5193BFCC-1F9A-64B0-450A-75BDDD4370B9}"/>
              </a:ext>
            </a:extLst>
          </p:cNvPr>
          <p:cNvSpPr>
            <a:spLocks noGrp="1"/>
          </p:cNvSpPr>
          <p:nvPr>
            <p:ph type="subTitle" idx="1"/>
          </p:nvPr>
        </p:nvSpPr>
        <p:spPr>
          <a:xfrm>
            <a:off x="126609" y="64655"/>
            <a:ext cx="8890781" cy="6673770"/>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shows that political 							commitments have spiritual 							implications.</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God takes people at their word, 						expecting both groups and individuals 					to honor their commitments.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Breaking a covenant is a sin 							against our God, who always keeps 					His promises.</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66263035"/>
      </p:ext>
    </p:extLst>
  </p:cSld>
  <p:clrMapOvr>
    <a:masterClrMapping/>
  </p:clrMapOvr>
  <p:transition spd="slow">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4"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35000">
              <a:schemeClr val="accent6">
                <a:lumMod val="45000"/>
                <a:lumOff val="55000"/>
              </a:schemeClr>
            </a:gs>
            <a:gs pos="96000">
              <a:schemeClr val="accent6">
                <a:lumMod val="45000"/>
                <a:lumOff val="55000"/>
              </a:schemeClr>
            </a:gs>
            <a:gs pos="100000">
              <a:schemeClr val="accent6">
                <a:lumMod val="30000"/>
                <a:lumOff val="70000"/>
              </a:schemeClr>
            </a:gs>
          </a:gsLst>
          <a:lin ang="10800000" scaled="1"/>
          <a:tileRect/>
        </a:gradFill>
        <a:effectLst/>
      </p:bgPr>
    </p:bg>
    <p:spTree>
      <p:nvGrpSpPr>
        <p:cNvPr id="1" name="">
          <a:extLst>
            <a:ext uri="{FF2B5EF4-FFF2-40B4-BE49-F238E27FC236}">
              <a16:creationId xmlns:a16="http://schemas.microsoft.com/office/drawing/2014/main" id="{7A40E1CD-8225-342C-BD3A-FBDC519D4457}"/>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38628160-902A-399B-47B1-6FAB0ABC26EE}"/>
              </a:ext>
            </a:extLst>
          </p:cNvPr>
          <p:cNvSpPr>
            <a:spLocks noGrp="1"/>
          </p:cNvSpPr>
          <p:nvPr>
            <p:ph type="subTitle" idx="1"/>
          </p:nvPr>
        </p:nvSpPr>
        <p:spPr>
          <a:xfrm>
            <a:off x="126609" y="64655"/>
            <a:ext cx="8890781" cy="6673770"/>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Gibeonites were Canaanites 						living about 9.6 kms. NW of 							Jerusalem.</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2c</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Saul’s zeal for the children of 					Israel and Judah led him to attempt to 					exterminate the foreign element from 					the land of Israel.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Righteous zeal can be an act of 						heroic faith as in the case of Phinehas 					in Num 25. </a:t>
            </a:r>
          </a:p>
          <a:p>
            <a:endParaRPr lang="en-PH" dirty="0"/>
          </a:p>
        </p:txBody>
      </p:sp>
    </p:spTree>
    <p:extLst>
      <p:ext uri="{BB962C8B-B14F-4D97-AF65-F5344CB8AC3E}">
        <p14:creationId xmlns:p14="http://schemas.microsoft.com/office/powerpoint/2010/main" val="2669178246"/>
      </p:ext>
    </p:extLst>
  </p:cSld>
  <p:clrMapOvr>
    <a:masterClrMapping/>
  </p:clrMapOvr>
  <p:transition spd="slow">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4"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25" dur="5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35000">
              <a:schemeClr val="accent6">
                <a:lumMod val="45000"/>
                <a:lumOff val="55000"/>
              </a:schemeClr>
            </a:gs>
            <a:gs pos="96000">
              <a:schemeClr val="accent6">
                <a:lumMod val="45000"/>
                <a:lumOff val="55000"/>
              </a:schemeClr>
            </a:gs>
            <a:gs pos="100000">
              <a:schemeClr val="accent6">
                <a:lumMod val="30000"/>
                <a:lumOff val="70000"/>
              </a:schemeClr>
            </a:gs>
          </a:gsLst>
          <a:lin ang="10800000" scaled="1"/>
          <a:tileRect/>
        </a:gradFill>
        <a:effectLst/>
      </p:bgPr>
    </p:bg>
    <p:spTree>
      <p:nvGrpSpPr>
        <p:cNvPr id="1" name="">
          <a:extLst>
            <a:ext uri="{FF2B5EF4-FFF2-40B4-BE49-F238E27FC236}">
              <a16:creationId xmlns:a16="http://schemas.microsoft.com/office/drawing/2014/main" id="{AEFE7FDD-95A2-9BB8-B01C-0704C3AF61C6}"/>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9A8E0086-E64F-4195-E7D0-4C852C17AAC2}"/>
              </a:ext>
            </a:extLst>
          </p:cNvPr>
          <p:cNvSpPr>
            <a:spLocks noGrp="1"/>
          </p:cNvSpPr>
          <p:nvPr>
            <p:ph type="subTitle" idx="1"/>
          </p:nvPr>
        </p:nvSpPr>
        <p:spPr>
          <a:xfrm>
            <a:off x="126609" y="64655"/>
            <a:ext cx="8890781" cy="6673770"/>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But when zeal is misdirected, it can 			have serious consequences.</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Rom 10:2</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Phil 3:6a</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3-4</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 asked the Gibeonite leaders 						what he should do for them as a way 					of atoning for Saul’s crime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3</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But they responded by denying any 					interest in silver or gold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4</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256237481"/>
      </p:ext>
    </p:extLst>
  </p:cSld>
  <p:clrMapOvr>
    <a:masterClrMapping/>
  </p:clrMapOvr>
  <p:transition spd="slow">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4"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25" dur="5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2" dur="500" fill="hold"/>
                                        <p:tgtEl>
                                          <p:spTgt spid="3">
                                            <p:txEl>
                                              <p:pRg st="4" end="4"/>
                                            </p:txEl>
                                          </p:spTgt>
                                        </p:tgtEl>
                                        <p:attrNameLst>
                                          <p:attrName>ppt_y</p:attrName>
                                        </p:attrNameLst>
                                      </p:cBhvr>
                                      <p:tavLst>
                                        <p:tav tm="0">
                                          <p:val>
                                            <p:strVal val="#ppt_y+#ppt_h/2"/>
                                          </p:val>
                                        </p:tav>
                                        <p:tav tm="100000">
                                          <p:val>
                                            <p:strVal val="#ppt_y"/>
                                          </p:val>
                                        </p:tav>
                                      </p:tavLst>
                                    </p:anim>
                                    <p:anim calcmode="lin" valueType="num">
                                      <p:cBhvr>
                                        <p:cTn id="33" dur="500" fill="hold"/>
                                        <p:tgtEl>
                                          <p:spTgt spid="3">
                                            <p:txEl>
                                              <p:pRg st="4" end="4"/>
                                            </p:txEl>
                                          </p:spTgt>
                                        </p:tgtEl>
                                        <p:attrNameLst>
                                          <p:attrName>ppt_w</p:attrName>
                                        </p:attrNameLst>
                                      </p:cBhvr>
                                      <p:tavLst>
                                        <p:tav tm="0">
                                          <p:val>
                                            <p:strVal val="#ppt_w"/>
                                          </p:val>
                                        </p:tav>
                                        <p:tav tm="100000">
                                          <p:val>
                                            <p:strVal val="#ppt_w"/>
                                          </p:val>
                                        </p:tav>
                                      </p:tavLst>
                                    </p:anim>
                                    <p:anim calcmode="lin" valueType="num">
                                      <p:cBhvr>
                                        <p:cTn id="34"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17" presetClass="entr" presetSubtype="4"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 calcmode="lin" valueType="num">
                                      <p:cBhvr>
                                        <p:cTn id="3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0" dur="500" fill="hold"/>
                                        <p:tgtEl>
                                          <p:spTgt spid="3">
                                            <p:txEl>
                                              <p:pRg st="5" end="5"/>
                                            </p:txEl>
                                          </p:spTgt>
                                        </p:tgtEl>
                                        <p:attrNameLst>
                                          <p:attrName>ppt_y</p:attrName>
                                        </p:attrNameLst>
                                      </p:cBhvr>
                                      <p:tavLst>
                                        <p:tav tm="0">
                                          <p:val>
                                            <p:strVal val="#ppt_y+#ppt_h/2"/>
                                          </p:val>
                                        </p:tav>
                                        <p:tav tm="100000">
                                          <p:val>
                                            <p:strVal val="#ppt_y"/>
                                          </p:val>
                                        </p:tav>
                                      </p:tavLst>
                                    </p:anim>
                                    <p:anim calcmode="lin" valueType="num">
                                      <p:cBhvr>
                                        <p:cTn id="41" dur="500" fill="hold"/>
                                        <p:tgtEl>
                                          <p:spTgt spid="3">
                                            <p:txEl>
                                              <p:pRg st="5" end="5"/>
                                            </p:txEl>
                                          </p:spTgt>
                                        </p:tgtEl>
                                        <p:attrNameLst>
                                          <p:attrName>ppt_w</p:attrName>
                                        </p:attrNameLst>
                                      </p:cBhvr>
                                      <p:tavLst>
                                        <p:tav tm="0">
                                          <p:val>
                                            <p:strVal val="#ppt_w"/>
                                          </p:val>
                                        </p:tav>
                                        <p:tav tm="100000">
                                          <p:val>
                                            <p:strVal val="#ppt_w"/>
                                          </p:val>
                                        </p:tav>
                                      </p:tavLst>
                                    </p:anim>
                                    <p:anim calcmode="lin" valueType="num">
                                      <p:cBhvr>
                                        <p:cTn id="42" dur="500" fill="hold"/>
                                        <p:tgtEl>
                                          <p:spTgt spid="3">
                                            <p:txEl>
                                              <p:pRg st="5" end="5"/>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35000">
              <a:schemeClr val="accent6">
                <a:lumMod val="45000"/>
                <a:lumOff val="55000"/>
              </a:schemeClr>
            </a:gs>
            <a:gs pos="96000">
              <a:schemeClr val="accent6">
                <a:lumMod val="45000"/>
                <a:lumOff val="55000"/>
              </a:schemeClr>
            </a:gs>
            <a:gs pos="100000">
              <a:schemeClr val="accent6">
                <a:lumMod val="30000"/>
                <a:lumOff val="70000"/>
              </a:schemeClr>
            </a:gs>
          </a:gsLst>
          <a:lin ang="10800000" scaled="1"/>
          <a:tileRect/>
        </a:gradFill>
        <a:effectLst/>
      </p:bgPr>
    </p:bg>
    <p:spTree>
      <p:nvGrpSpPr>
        <p:cNvPr id="1" name="">
          <a:extLst>
            <a:ext uri="{FF2B5EF4-FFF2-40B4-BE49-F238E27FC236}">
              <a16:creationId xmlns:a16="http://schemas.microsoft.com/office/drawing/2014/main" id="{98718A38-C8CD-B7C6-B8A9-852F37DE273D}"/>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FF9036B6-224C-D976-1A86-FE9572B0BB29}"/>
              </a:ext>
            </a:extLst>
          </p:cNvPr>
          <p:cNvSpPr>
            <a:spLocks noGrp="1"/>
          </p:cNvSpPr>
          <p:nvPr>
            <p:ph type="subTitle" idx="1"/>
          </p:nvPr>
        </p:nvSpPr>
        <p:spPr>
          <a:xfrm>
            <a:off x="126609" y="64655"/>
            <a:ext cx="8890781" cy="6673770"/>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5</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Those who escaped Saul’s attack had 					been driven from their towns and 						lands.</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6</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Instead, the Gibeonites asked that 						seven male descendants of Saul be 					given over to them so that they 						avenge their people.</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“seven”</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symbolized completeness</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And David agreed to this.</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7845107"/>
      </p:ext>
    </p:extLst>
  </p:cSld>
  <p:clrMapOvr>
    <a:masterClrMapping/>
  </p:clrMapOvr>
  <p:transition spd="slow">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4"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25" dur="5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2" dur="500" fill="hold"/>
                                        <p:tgtEl>
                                          <p:spTgt spid="3">
                                            <p:txEl>
                                              <p:pRg st="4" end="4"/>
                                            </p:txEl>
                                          </p:spTgt>
                                        </p:tgtEl>
                                        <p:attrNameLst>
                                          <p:attrName>ppt_y</p:attrName>
                                        </p:attrNameLst>
                                      </p:cBhvr>
                                      <p:tavLst>
                                        <p:tav tm="0">
                                          <p:val>
                                            <p:strVal val="#ppt_y+#ppt_h/2"/>
                                          </p:val>
                                        </p:tav>
                                        <p:tav tm="100000">
                                          <p:val>
                                            <p:strVal val="#ppt_y"/>
                                          </p:val>
                                        </p:tav>
                                      </p:tavLst>
                                    </p:anim>
                                    <p:anim calcmode="lin" valueType="num">
                                      <p:cBhvr>
                                        <p:cTn id="33" dur="500" fill="hold"/>
                                        <p:tgtEl>
                                          <p:spTgt spid="3">
                                            <p:txEl>
                                              <p:pRg st="4" end="4"/>
                                            </p:txEl>
                                          </p:spTgt>
                                        </p:tgtEl>
                                        <p:attrNameLst>
                                          <p:attrName>ppt_w</p:attrName>
                                        </p:attrNameLst>
                                      </p:cBhvr>
                                      <p:tavLst>
                                        <p:tav tm="0">
                                          <p:val>
                                            <p:strVal val="#ppt_w"/>
                                          </p:val>
                                        </p:tav>
                                        <p:tav tm="100000">
                                          <p:val>
                                            <p:strVal val="#ppt_w"/>
                                          </p:val>
                                        </p:tav>
                                      </p:tavLst>
                                    </p:anim>
                                    <p:anim calcmode="lin" valueType="num">
                                      <p:cBhvr>
                                        <p:cTn id="34"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17" presetClass="entr" presetSubtype="4"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 calcmode="lin" valueType="num">
                                      <p:cBhvr>
                                        <p:cTn id="3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0" dur="500" fill="hold"/>
                                        <p:tgtEl>
                                          <p:spTgt spid="3">
                                            <p:txEl>
                                              <p:pRg st="5" end="5"/>
                                            </p:txEl>
                                          </p:spTgt>
                                        </p:tgtEl>
                                        <p:attrNameLst>
                                          <p:attrName>ppt_y</p:attrName>
                                        </p:attrNameLst>
                                      </p:cBhvr>
                                      <p:tavLst>
                                        <p:tav tm="0">
                                          <p:val>
                                            <p:strVal val="#ppt_y+#ppt_h/2"/>
                                          </p:val>
                                        </p:tav>
                                        <p:tav tm="100000">
                                          <p:val>
                                            <p:strVal val="#ppt_y"/>
                                          </p:val>
                                        </p:tav>
                                      </p:tavLst>
                                    </p:anim>
                                    <p:anim calcmode="lin" valueType="num">
                                      <p:cBhvr>
                                        <p:cTn id="41" dur="500" fill="hold"/>
                                        <p:tgtEl>
                                          <p:spTgt spid="3">
                                            <p:txEl>
                                              <p:pRg st="5" end="5"/>
                                            </p:txEl>
                                          </p:spTgt>
                                        </p:tgtEl>
                                        <p:attrNameLst>
                                          <p:attrName>ppt_w</p:attrName>
                                        </p:attrNameLst>
                                      </p:cBhvr>
                                      <p:tavLst>
                                        <p:tav tm="0">
                                          <p:val>
                                            <p:strVal val="#ppt_w"/>
                                          </p:val>
                                        </p:tav>
                                        <p:tav tm="100000">
                                          <p:val>
                                            <p:strVal val="#ppt_w"/>
                                          </p:val>
                                        </p:tav>
                                      </p:tavLst>
                                    </p:anim>
                                    <p:anim calcmode="lin" valueType="num">
                                      <p:cBhvr>
                                        <p:cTn id="42" dur="500" fill="hold"/>
                                        <p:tgtEl>
                                          <p:spTgt spid="3">
                                            <p:txEl>
                                              <p:pRg st="5" end="5"/>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35000">
              <a:schemeClr val="accent6">
                <a:lumMod val="45000"/>
                <a:lumOff val="55000"/>
              </a:schemeClr>
            </a:gs>
            <a:gs pos="96000">
              <a:schemeClr val="accent6">
                <a:lumMod val="45000"/>
                <a:lumOff val="55000"/>
              </a:schemeClr>
            </a:gs>
            <a:gs pos="100000">
              <a:schemeClr val="accent6">
                <a:lumMod val="30000"/>
                <a:lumOff val="70000"/>
              </a:schemeClr>
            </a:gs>
          </a:gsLst>
          <a:lin ang="10800000" scaled="1"/>
          <a:tileRect/>
        </a:gradFill>
        <a:effectLst/>
      </p:bgPr>
    </p:bg>
    <p:spTree>
      <p:nvGrpSpPr>
        <p:cNvPr id="1" name="">
          <a:extLst>
            <a:ext uri="{FF2B5EF4-FFF2-40B4-BE49-F238E27FC236}">
              <a16:creationId xmlns:a16="http://schemas.microsoft.com/office/drawing/2014/main" id="{2B5C649A-7DCA-9128-CE75-982EB71EE34A}"/>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1D66DAD2-E44E-7A9B-9229-D2DBD24B9757}"/>
              </a:ext>
            </a:extLst>
          </p:cNvPr>
          <p:cNvSpPr>
            <a:spLocks noGrp="1"/>
          </p:cNvSpPr>
          <p:nvPr>
            <p:ph type="subTitle" idx="1"/>
          </p:nvPr>
        </p:nvSpPr>
        <p:spPr>
          <a:xfrm>
            <a:off x="126609" y="64655"/>
            <a:ext cx="8890781" cy="6673770"/>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outline of the book:</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 THE PATIENT YEARS (2 Sam 1 – 4)</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II. THE PROSPEROUS YEARS (2 Sam 							5 – 12)</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III. THE PERILOUS YEARS (2 Sam 13 							– 20)</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Trouble with His Kinsmen (2 Sam 									13 – 19)</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B. Trouble in His Kingdom (2 Sam 											20)</a:t>
            </a:r>
          </a:p>
        </p:txBody>
      </p:sp>
    </p:spTree>
    <p:extLst>
      <p:ext uri="{BB962C8B-B14F-4D97-AF65-F5344CB8AC3E}">
        <p14:creationId xmlns:p14="http://schemas.microsoft.com/office/powerpoint/2010/main" val="1156160878"/>
      </p:ext>
    </p:extLst>
  </p:cSld>
  <p:clrMapOvr>
    <a:masterClrMapping/>
  </p:clrMapOvr>
  <p:transition spd="slow">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4"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25" dur="5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2" dur="500" fill="hold"/>
                                        <p:tgtEl>
                                          <p:spTgt spid="3">
                                            <p:txEl>
                                              <p:pRg st="4" end="4"/>
                                            </p:txEl>
                                          </p:spTgt>
                                        </p:tgtEl>
                                        <p:attrNameLst>
                                          <p:attrName>ppt_y</p:attrName>
                                        </p:attrNameLst>
                                      </p:cBhvr>
                                      <p:tavLst>
                                        <p:tav tm="0">
                                          <p:val>
                                            <p:strVal val="#ppt_y+#ppt_h/2"/>
                                          </p:val>
                                        </p:tav>
                                        <p:tav tm="100000">
                                          <p:val>
                                            <p:strVal val="#ppt_y"/>
                                          </p:val>
                                        </p:tav>
                                      </p:tavLst>
                                    </p:anim>
                                    <p:anim calcmode="lin" valueType="num">
                                      <p:cBhvr>
                                        <p:cTn id="33" dur="500" fill="hold"/>
                                        <p:tgtEl>
                                          <p:spTgt spid="3">
                                            <p:txEl>
                                              <p:pRg st="4" end="4"/>
                                            </p:txEl>
                                          </p:spTgt>
                                        </p:tgtEl>
                                        <p:attrNameLst>
                                          <p:attrName>ppt_w</p:attrName>
                                        </p:attrNameLst>
                                      </p:cBhvr>
                                      <p:tavLst>
                                        <p:tav tm="0">
                                          <p:val>
                                            <p:strVal val="#ppt_w"/>
                                          </p:val>
                                        </p:tav>
                                        <p:tav tm="100000">
                                          <p:val>
                                            <p:strVal val="#ppt_w"/>
                                          </p:val>
                                        </p:tav>
                                      </p:tavLst>
                                    </p:anim>
                                    <p:anim calcmode="lin" valueType="num">
                                      <p:cBhvr>
                                        <p:cTn id="34"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17" presetClass="entr" presetSubtype="4"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 calcmode="lin" valueType="num">
                                      <p:cBhvr>
                                        <p:cTn id="3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0" dur="500" fill="hold"/>
                                        <p:tgtEl>
                                          <p:spTgt spid="3">
                                            <p:txEl>
                                              <p:pRg st="5" end="5"/>
                                            </p:txEl>
                                          </p:spTgt>
                                        </p:tgtEl>
                                        <p:attrNameLst>
                                          <p:attrName>ppt_y</p:attrName>
                                        </p:attrNameLst>
                                      </p:cBhvr>
                                      <p:tavLst>
                                        <p:tav tm="0">
                                          <p:val>
                                            <p:strVal val="#ppt_y+#ppt_h/2"/>
                                          </p:val>
                                        </p:tav>
                                        <p:tav tm="100000">
                                          <p:val>
                                            <p:strVal val="#ppt_y"/>
                                          </p:val>
                                        </p:tav>
                                      </p:tavLst>
                                    </p:anim>
                                    <p:anim calcmode="lin" valueType="num">
                                      <p:cBhvr>
                                        <p:cTn id="41" dur="500" fill="hold"/>
                                        <p:tgtEl>
                                          <p:spTgt spid="3">
                                            <p:txEl>
                                              <p:pRg st="5" end="5"/>
                                            </p:txEl>
                                          </p:spTgt>
                                        </p:tgtEl>
                                        <p:attrNameLst>
                                          <p:attrName>ppt_w</p:attrName>
                                        </p:attrNameLst>
                                      </p:cBhvr>
                                      <p:tavLst>
                                        <p:tav tm="0">
                                          <p:val>
                                            <p:strVal val="#ppt_w"/>
                                          </p:val>
                                        </p:tav>
                                        <p:tav tm="100000">
                                          <p:val>
                                            <p:strVal val="#ppt_w"/>
                                          </p:val>
                                        </p:tav>
                                      </p:tavLst>
                                    </p:anim>
                                    <p:anim calcmode="lin" valueType="num">
                                      <p:cBhvr>
                                        <p:cTn id="42" dur="500" fill="hold"/>
                                        <p:tgtEl>
                                          <p:spTgt spid="3">
                                            <p:txEl>
                                              <p:pRg st="5" end="5"/>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35000">
              <a:schemeClr val="accent6">
                <a:lumMod val="45000"/>
                <a:lumOff val="55000"/>
              </a:schemeClr>
            </a:gs>
            <a:gs pos="96000">
              <a:schemeClr val="accent6">
                <a:lumMod val="45000"/>
                <a:lumOff val="55000"/>
              </a:schemeClr>
            </a:gs>
            <a:gs pos="100000">
              <a:schemeClr val="accent6">
                <a:lumMod val="30000"/>
                <a:lumOff val="70000"/>
              </a:schemeClr>
            </a:gs>
          </a:gsLst>
          <a:lin ang="10800000" scaled="1"/>
          <a:tileRect/>
        </a:gradFill>
        <a:effectLst/>
      </p:bgPr>
    </p:bg>
    <p:spTree>
      <p:nvGrpSpPr>
        <p:cNvPr id="1" name="">
          <a:extLst>
            <a:ext uri="{FF2B5EF4-FFF2-40B4-BE49-F238E27FC236}">
              <a16:creationId xmlns:a16="http://schemas.microsoft.com/office/drawing/2014/main" id="{360D2AF6-2164-CEF7-3299-3CC4D53F87EF}"/>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9ED9C7EA-DC7D-2205-DC1D-C3B31B4628B6}"/>
              </a:ext>
            </a:extLst>
          </p:cNvPr>
          <p:cNvSpPr>
            <a:spLocks noGrp="1"/>
          </p:cNvSpPr>
          <p:nvPr>
            <p:ph type="subTitle" idx="1"/>
          </p:nvPr>
        </p:nvSpPr>
        <p:spPr>
          <a:xfrm>
            <a:off x="126609" y="64655"/>
            <a:ext cx="8890781" cy="6673770"/>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IV. EPILOGUE (2 Samuel 21-24)</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David and the Gibeonites and the 								Philistine Giants (2 Sam 21:1-22)</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1. The Revenge of the Gibeonites 										(vv. 1-14)</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2. The Wars with the Philistines (vv. 									15-22)</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concluding section forms an epilogue to 1, 2 Samuel and contains additional materials relating to David’s reign.</a:t>
            </a:r>
          </a:p>
        </p:txBody>
      </p:sp>
    </p:spTree>
    <p:extLst>
      <p:ext uri="{BB962C8B-B14F-4D97-AF65-F5344CB8AC3E}">
        <p14:creationId xmlns:p14="http://schemas.microsoft.com/office/powerpoint/2010/main" val="1720555787"/>
      </p:ext>
    </p:extLst>
  </p:cSld>
  <p:clrMapOvr>
    <a:masterClrMapping/>
  </p:clrMapOvr>
  <p:transition spd="slow">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4"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25" dur="5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2" dur="500" fill="hold"/>
                                        <p:tgtEl>
                                          <p:spTgt spid="3">
                                            <p:txEl>
                                              <p:pRg st="4" end="4"/>
                                            </p:txEl>
                                          </p:spTgt>
                                        </p:tgtEl>
                                        <p:attrNameLst>
                                          <p:attrName>ppt_y</p:attrName>
                                        </p:attrNameLst>
                                      </p:cBhvr>
                                      <p:tavLst>
                                        <p:tav tm="0">
                                          <p:val>
                                            <p:strVal val="#ppt_y+#ppt_h/2"/>
                                          </p:val>
                                        </p:tav>
                                        <p:tav tm="100000">
                                          <p:val>
                                            <p:strVal val="#ppt_y"/>
                                          </p:val>
                                        </p:tav>
                                      </p:tavLst>
                                    </p:anim>
                                    <p:anim calcmode="lin" valueType="num">
                                      <p:cBhvr>
                                        <p:cTn id="33" dur="500" fill="hold"/>
                                        <p:tgtEl>
                                          <p:spTgt spid="3">
                                            <p:txEl>
                                              <p:pRg st="4" end="4"/>
                                            </p:txEl>
                                          </p:spTgt>
                                        </p:tgtEl>
                                        <p:attrNameLst>
                                          <p:attrName>ppt_w</p:attrName>
                                        </p:attrNameLst>
                                      </p:cBhvr>
                                      <p:tavLst>
                                        <p:tav tm="0">
                                          <p:val>
                                            <p:strVal val="#ppt_w"/>
                                          </p:val>
                                        </p:tav>
                                        <p:tav tm="100000">
                                          <p:val>
                                            <p:strVal val="#ppt_w"/>
                                          </p:val>
                                        </p:tav>
                                      </p:tavLst>
                                    </p:anim>
                                    <p:anim calcmode="lin" valueType="num">
                                      <p:cBhvr>
                                        <p:cTn id="34"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35000">
              <a:schemeClr val="accent6">
                <a:lumMod val="45000"/>
                <a:lumOff val="55000"/>
              </a:schemeClr>
            </a:gs>
            <a:gs pos="96000">
              <a:schemeClr val="accent6">
                <a:lumMod val="45000"/>
                <a:lumOff val="55000"/>
              </a:schemeClr>
            </a:gs>
            <a:gs pos="100000">
              <a:schemeClr val="accent6">
                <a:lumMod val="30000"/>
                <a:lumOff val="70000"/>
              </a:schemeClr>
            </a:gs>
          </a:gsLst>
          <a:lin ang="10800000" scaled="1"/>
          <a:tileRect/>
        </a:gradFill>
        <a:effectLst/>
      </p:bgPr>
    </p:bg>
    <p:spTree>
      <p:nvGrpSpPr>
        <p:cNvPr id="1" name="">
          <a:extLst>
            <a:ext uri="{FF2B5EF4-FFF2-40B4-BE49-F238E27FC236}">
              <a16:creationId xmlns:a16="http://schemas.microsoft.com/office/drawing/2014/main" id="{4C3A940D-3718-95EE-914D-9193CA95551D}"/>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B0E43711-BD3B-CB87-3652-6A34D29D2812}"/>
              </a:ext>
            </a:extLst>
          </p:cNvPr>
          <p:cNvSpPr>
            <a:spLocks noGrp="1"/>
          </p:cNvSpPr>
          <p:nvPr>
            <p:ph type="subTitle" idx="1"/>
          </p:nvPr>
        </p:nvSpPr>
        <p:spPr>
          <a:xfrm>
            <a:off x="126609" y="64655"/>
            <a:ext cx="8890781" cy="6673770"/>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David and the Gibeonites and the 	Philistine Giants (2Sam 21:1-22)</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1. The Revenge of the Gibeonites (vv. 1-					14)</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The Sin of Saul Judged (vv. 1-6)</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Sermon Title</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Holiness of God Revealed in His Covenants”</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1-6</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225153159"/>
      </p:ext>
    </p:extLst>
  </p:cSld>
  <p:clrMapOvr>
    <a:masterClrMapping/>
  </p:clrMapOvr>
  <p:transition spd="slow">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4"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25" dur="5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2" dur="500" fill="hold"/>
                                        <p:tgtEl>
                                          <p:spTgt spid="3">
                                            <p:txEl>
                                              <p:pRg st="4" end="4"/>
                                            </p:txEl>
                                          </p:spTgt>
                                        </p:tgtEl>
                                        <p:attrNameLst>
                                          <p:attrName>ppt_y</p:attrName>
                                        </p:attrNameLst>
                                      </p:cBhvr>
                                      <p:tavLst>
                                        <p:tav tm="0">
                                          <p:val>
                                            <p:strVal val="#ppt_y+#ppt_h/2"/>
                                          </p:val>
                                        </p:tav>
                                        <p:tav tm="100000">
                                          <p:val>
                                            <p:strVal val="#ppt_y"/>
                                          </p:val>
                                        </p:tav>
                                      </p:tavLst>
                                    </p:anim>
                                    <p:anim calcmode="lin" valueType="num">
                                      <p:cBhvr>
                                        <p:cTn id="33" dur="500" fill="hold"/>
                                        <p:tgtEl>
                                          <p:spTgt spid="3">
                                            <p:txEl>
                                              <p:pRg st="4" end="4"/>
                                            </p:txEl>
                                          </p:spTgt>
                                        </p:tgtEl>
                                        <p:attrNameLst>
                                          <p:attrName>ppt_w</p:attrName>
                                        </p:attrNameLst>
                                      </p:cBhvr>
                                      <p:tavLst>
                                        <p:tav tm="0">
                                          <p:val>
                                            <p:strVal val="#ppt_w"/>
                                          </p:val>
                                        </p:tav>
                                        <p:tav tm="100000">
                                          <p:val>
                                            <p:strVal val="#ppt_w"/>
                                          </p:val>
                                        </p:tav>
                                      </p:tavLst>
                                    </p:anim>
                                    <p:anim calcmode="lin" valueType="num">
                                      <p:cBhvr>
                                        <p:cTn id="34"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17" presetClass="entr" presetSubtype="4"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 calcmode="lin" valueType="num">
                                      <p:cBhvr>
                                        <p:cTn id="3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0" dur="500" fill="hold"/>
                                        <p:tgtEl>
                                          <p:spTgt spid="3">
                                            <p:txEl>
                                              <p:pRg st="5" end="5"/>
                                            </p:txEl>
                                          </p:spTgt>
                                        </p:tgtEl>
                                        <p:attrNameLst>
                                          <p:attrName>ppt_y</p:attrName>
                                        </p:attrNameLst>
                                      </p:cBhvr>
                                      <p:tavLst>
                                        <p:tav tm="0">
                                          <p:val>
                                            <p:strVal val="#ppt_y+#ppt_h/2"/>
                                          </p:val>
                                        </p:tav>
                                        <p:tav tm="100000">
                                          <p:val>
                                            <p:strVal val="#ppt_y"/>
                                          </p:val>
                                        </p:tav>
                                      </p:tavLst>
                                    </p:anim>
                                    <p:anim calcmode="lin" valueType="num">
                                      <p:cBhvr>
                                        <p:cTn id="41" dur="500" fill="hold"/>
                                        <p:tgtEl>
                                          <p:spTgt spid="3">
                                            <p:txEl>
                                              <p:pRg st="5" end="5"/>
                                            </p:txEl>
                                          </p:spTgt>
                                        </p:tgtEl>
                                        <p:attrNameLst>
                                          <p:attrName>ppt_w</p:attrName>
                                        </p:attrNameLst>
                                      </p:cBhvr>
                                      <p:tavLst>
                                        <p:tav tm="0">
                                          <p:val>
                                            <p:strVal val="#ppt_w"/>
                                          </p:val>
                                        </p:tav>
                                        <p:tav tm="100000">
                                          <p:val>
                                            <p:strVal val="#ppt_w"/>
                                          </p:val>
                                        </p:tav>
                                      </p:tavLst>
                                    </p:anim>
                                    <p:anim calcmode="lin" valueType="num">
                                      <p:cBhvr>
                                        <p:cTn id="42" dur="500" fill="hold"/>
                                        <p:tgtEl>
                                          <p:spTgt spid="3">
                                            <p:txEl>
                                              <p:pRg st="5" end="5"/>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35000">
              <a:schemeClr val="accent6">
                <a:lumMod val="45000"/>
                <a:lumOff val="55000"/>
              </a:schemeClr>
            </a:gs>
            <a:gs pos="96000">
              <a:schemeClr val="accent6">
                <a:lumMod val="45000"/>
                <a:lumOff val="55000"/>
              </a:schemeClr>
            </a:gs>
            <a:gs pos="100000">
              <a:schemeClr val="accent6">
                <a:lumMod val="30000"/>
                <a:lumOff val="70000"/>
              </a:schemeClr>
            </a:gs>
          </a:gsLst>
          <a:lin ang="10800000" scaled="1"/>
          <a:tileRect/>
        </a:gradFill>
        <a:effectLst/>
      </p:bgPr>
    </p:bg>
    <p:spTree>
      <p:nvGrpSpPr>
        <p:cNvPr id="1" name="">
          <a:extLst>
            <a:ext uri="{FF2B5EF4-FFF2-40B4-BE49-F238E27FC236}">
              <a16:creationId xmlns:a16="http://schemas.microsoft.com/office/drawing/2014/main" id="{E9DB8D81-53A6-65A2-C7C8-23DE1D6D9AED}"/>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193148BE-DF45-897F-E785-DC424642BDE3}"/>
              </a:ext>
            </a:extLst>
          </p:cNvPr>
          <p:cNvSpPr>
            <a:spLocks noGrp="1"/>
          </p:cNvSpPr>
          <p:nvPr>
            <p:ph type="subTitle" idx="1"/>
          </p:nvPr>
        </p:nvSpPr>
        <p:spPr>
          <a:xfrm>
            <a:off x="126609" y="64655"/>
            <a:ext cx="8890781" cy="6673770"/>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some point in David’s reign, Israel was afflicted by a three-year famine, most likely caused by a drought of the same length of time.</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Famine was a means of divine 							chastening intended to lead God’s 						people to repentance (Deut 28:47-						48).</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famine also demonstrates that natural events sometimes have spiritual causes.</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080290574"/>
      </p:ext>
    </p:extLst>
  </p:cSld>
  <p:clrMapOvr>
    <a:masterClrMapping/>
  </p:clrMapOvr>
  <p:transition spd="slow">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4"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35000">
              <a:schemeClr val="accent6">
                <a:lumMod val="45000"/>
                <a:lumOff val="55000"/>
              </a:schemeClr>
            </a:gs>
            <a:gs pos="96000">
              <a:schemeClr val="accent6">
                <a:lumMod val="45000"/>
                <a:lumOff val="55000"/>
              </a:schemeClr>
            </a:gs>
            <a:gs pos="100000">
              <a:schemeClr val="accent6">
                <a:lumMod val="30000"/>
                <a:lumOff val="70000"/>
              </a:schemeClr>
            </a:gs>
          </a:gsLst>
          <a:lin ang="10800000" scaled="1"/>
          <a:tileRect/>
        </a:gradFill>
        <a:effectLst/>
      </p:bgPr>
    </p:bg>
    <p:spTree>
      <p:nvGrpSpPr>
        <p:cNvPr id="1" name="">
          <a:extLst>
            <a:ext uri="{FF2B5EF4-FFF2-40B4-BE49-F238E27FC236}">
              <a16:creationId xmlns:a16="http://schemas.microsoft.com/office/drawing/2014/main" id="{ABC1326A-81F4-9351-68E0-2E316DCDB755}"/>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28C0A5A6-CABB-CBFB-F367-6E0326A94F2A}"/>
              </a:ext>
            </a:extLst>
          </p:cNvPr>
          <p:cNvSpPr>
            <a:spLocks noGrp="1"/>
          </p:cNvSpPr>
          <p:nvPr>
            <p:ph type="subTitle" idx="1"/>
          </p:nvPr>
        </p:nvSpPr>
        <p:spPr>
          <a:xfrm>
            <a:off x="126609" y="64655"/>
            <a:ext cx="8890781" cy="6673770"/>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Famines, floods, and other natural 						disasters have natural causes, but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Scripture describes many episodes 					in which God sovereignly ordained 					these events for spiritual reasons.</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Isa 45:6c-7</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Scholars are divided as to when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the days of David”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happened.</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1bc</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328586455"/>
      </p:ext>
    </p:extLst>
  </p:cSld>
  <p:clrMapOvr>
    <a:masterClrMapping/>
  </p:clrMapOvr>
  <p:transition spd="slow">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4"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25" dur="5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35000">
              <a:schemeClr val="accent6">
                <a:lumMod val="45000"/>
                <a:lumOff val="55000"/>
              </a:schemeClr>
            </a:gs>
            <a:gs pos="96000">
              <a:schemeClr val="accent6">
                <a:lumMod val="45000"/>
                <a:lumOff val="55000"/>
              </a:schemeClr>
            </a:gs>
            <a:gs pos="100000">
              <a:schemeClr val="accent6">
                <a:lumMod val="30000"/>
                <a:lumOff val="70000"/>
              </a:schemeClr>
            </a:gs>
          </a:gsLst>
          <a:lin ang="10800000" scaled="1"/>
          <a:tileRect/>
        </a:gradFill>
        <a:effectLst/>
      </p:bgPr>
    </p:bg>
    <p:spTree>
      <p:nvGrpSpPr>
        <p:cNvPr id="1" name="">
          <a:extLst>
            <a:ext uri="{FF2B5EF4-FFF2-40B4-BE49-F238E27FC236}">
              <a16:creationId xmlns:a16="http://schemas.microsoft.com/office/drawing/2014/main" id="{958A999D-5033-3687-2830-7607C7173497}"/>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875BC4F3-50F2-7D5F-5301-C7C6E702A1C1}"/>
              </a:ext>
            </a:extLst>
          </p:cNvPr>
          <p:cNvSpPr>
            <a:spLocks noGrp="1"/>
          </p:cNvSpPr>
          <p:nvPr>
            <p:ph type="subTitle" idx="1"/>
          </p:nvPr>
        </p:nvSpPr>
        <p:spPr>
          <a:xfrm>
            <a:off x="126609" y="64655"/>
            <a:ext cx="8890781" cy="6673770"/>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When he inquired of the Lord as to its 					cause, the Lord revealed that it came 					as punishment for Saul’s violation of 					the covenant made with the 							Gibeonites back in the days of Joshua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Josh 9:15-21</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Though the covenant was made 						deceitfully, its binding nature was 					recognized not just by both the 						Israelites and the Gibeonites, but 						more importantly, God.</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08235427"/>
      </p:ext>
    </p:extLst>
  </p:cSld>
  <p:clrMapOvr>
    <a:masterClrMapping/>
  </p:clrMapOvr>
  <p:transition spd="slow">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35000">
              <a:schemeClr val="accent6">
                <a:lumMod val="45000"/>
                <a:lumOff val="55000"/>
              </a:schemeClr>
            </a:gs>
            <a:gs pos="96000">
              <a:schemeClr val="accent6">
                <a:lumMod val="45000"/>
                <a:lumOff val="55000"/>
              </a:schemeClr>
            </a:gs>
            <a:gs pos="100000">
              <a:schemeClr val="accent6">
                <a:lumMod val="30000"/>
                <a:lumOff val="70000"/>
              </a:schemeClr>
            </a:gs>
          </a:gsLst>
          <a:lin ang="10800000" scaled="1"/>
          <a:tileRect/>
        </a:gradFill>
        <a:effectLst/>
      </p:bgPr>
    </p:bg>
    <p:spTree>
      <p:nvGrpSpPr>
        <p:cNvPr id="1" name="">
          <a:extLst>
            <a:ext uri="{FF2B5EF4-FFF2-40B4-BE49-F238E27FC236}">
              <a16:creationId xmlns:a16="http://schemas.microsoft.com/office/drawing/2014/main" id="{39DDF4C6-32BF-B35C-3A0D-FD8393046B95}"/>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29948F9D-578D-F6B8-9B90-09E62F512F84}"/>
              </a:ext>
            </a:extLst>
          </p:cNvPr>
          <p:cNvSpPr>
            <a:spLocks noGrp="1"/>
          </p:cNvSpPr>
          <p:nvPr>
            <p:ph type="subTitle" idx="1"/>
          </p:nvPr>
        </p:nvSpPr>
        <p:spPr>
          <a:xfrm>
            <a:off x="126609" y="64655"/>
            <a:ext cx="8890781" cy="6673770"/>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 being a covenant-making and covenant-keeping God, expected His chosen people to honor any covenant they entered into as a reflection of who God was.</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Because God does not change, He expects the same integrity especially from believers, those redeemed by Christ.</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Matt 5:33-37</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17554405"/>
      </p:ext>
    </p:extLst>
  </p:cSld>
  <p:clrMapOvr>
    <a:masterClrMapping/>
  </p:clrMapOvr>
  <p:transition spd="slow">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4"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35000">
              <a:schemeClr val="accent6">
                <a:lumMod val="45000"/>
                <a:lumOff val="55000"/>
              </a:schemeClr>
            </a:gs>
            <a:gs pos="96000">
              <a:schemeClr val="accent6">
                <a:lumMod val="45000"/>
                <a:lumOff val="55000"/>
              </a:schemeClr>
            </a:gs>
            <a:gs pos="100000">
              <a:schemeClr val="accent6">
                <a:lumMod val="30000"/>
                <a:lumOff val="70000"/>
              </a:schemeClr>
            </a:gs>
          </a:gsLst>
          <a:lin ang="10800000" scaled="1"/>
          <a:tileRect/>
        </a:gradFill>
        <a:effectLst/>
      </p:bgPr>
    </p:bg>
    <p:spTree>
      <p:nvGrpSpPr>
        <p:cNvPr id="1" name="">
          <a:extLst>
            <a:ext uri="{FF2B5EF4-FFF2-40B4-BE49-F238E27FC236}">
              <a16:creationId xmlns:a16="http://schemas.microsoft.com/office/drawing/2014/main" id="{1FE78FCF-090D-0999-28AF-BFABFC33BEAF}"/>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00C5918A-134C-28C6-25AF-C1914AD852C2}"/>
              </a:ext>
            </a:extLst>
          </p:cNvPr>
          <p:cNvSpPr>
            <a:spLocks noGrp="1"/>
          </p:cNvSpPr>
          <p:nvPr>
            <p:ph type="subTitle" idx="1"/>
          </p:nvPr>
        </p:nvSpPr>
        <p:spPr>
          <a:xfrm>
            <a:off x="126609" y="64655"/>
            <a:ext cx="8890781" cy="6673770"/>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BELIEVER’S INTEGRITY IN 						REGARD TO HIS WORD MUST BE 					SO SOLID THAT WHEN HE SAYS 						“YES” OR “NO”, IT HAS THE 							STRENGTH OF AN OATH WITHOUT 					HAVING TO MAKE ANY OATH TO 						FULFILL IT.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Jas 5:12</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 was clearly angered by Saul’s violation of Israel’s peace treaty with the Gibeonites.</a:t>
            </a:r>
          </a:p>
        </p:txBody>
      </p:sp>
    </p:spTree>
    <p:extLst>
      <p:ext uri="{BB962C8B-B14F-4D97-AF65-F5344CB8AC3E}">
        <p14:creationId xmlns:p14="http://schemas.microsoft.com/office/powerpoint/2010/main" val="410797724"/>
      </p:ext>
    </p:extLst>
  </p:cSld>
  <p:clrMapOvr>
    <a:masterClrMapping/>
  </p:clrMapOvr>
  <p:transition spd="slow">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4"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154</TotalTime>
  <Words>1211</Words>
  <Application>Microsoft Office PowerPoint</Application>
  <PresentationFormat>On-screen Show (4:3)</PresentationFormat>
  <Paragraphs>67</Paragraphs>
  <Slides>13</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Aptos</vt:lpstr>
      <vt:lpstr>Aptos Display</vt:lpstr>
      <vt:lpstr>Arial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Robert Casas</dc:creator>
  <cp:lastModifiedBy>Marc Grande</cp:lastModifiedBy>
  <cp:revision>18</cp:revision>
  <dcterms:created xsi:type="dcterms:W3CDTF">2025-02-08T14:27:40Z</dcterms:created>
  <dcterms:modified xsi:type="dcterms:W3CDTF">2025-02-10T04:01:45Z</dcterms:modified>
</cp:coreProperties>
</file>