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251"/>
    <p:restoredTop sz="94635"/>
  </p:normalViewPr>
  <p:slideViewPr>
    <p:cSldViewPr snapToGrid="0">
      <p:cViewPr varScale="1">
        <p:scale>
          <a:sx n="93" d="100"/>
          <a:sy n="93" d="100"/>
        </p:scale>
        <p:origin x="1644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57C0CE-DA22-7D40-9B9A-747680E3B257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3F18B0-D891-2A4D-89DF-969794AC6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901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3F18B0-D891-2A4D-89DF-969794AC604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889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7C9D1-49D5-2E4E-858F-499867247A23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E66E-F6ED-2245-B905-81A86AA46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074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7C9D1-49D5-2E4E-858F-499867247A23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E66E-F6ED-2245-B905-81A86AA46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25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7C9D1-49D5-2E4E-858F-499867247A23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E66E-F6ED-2245-B905-81A86AA46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448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7C9D1-49D5-2E4E-858F-499867247A23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E66E-F6ED-2245-B905-81A86AA46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58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7C9D1-49D5-2E4E-858F-499867247A23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E66E-F6ED-2245-B905-81A86AA46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456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7C9D1-49D5-2E4E-858F-499867247A23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E66E-F6ED-2245-B905-81A86AA46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262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7C9D1-49D5-2E4E-858F-499867247A23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E66E-F6ED-2245-B905-81A86AA46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4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7C9D1-49D5-2E4E-858F-499867247A23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E66E-F6ED-2245-B905-81A86AA46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016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7C9D1-49D5-2E4E-858F-499867247A23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E66E-F6ED-2245-B905-81A86AA46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38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7C9D1-49D5-2E4E-858F-499867247A23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E66E-F6ED-2245-B905-81A86AA46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997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7C9D1-49D5-2E4E-858F-499867247A23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DE66E-F6ED-2245-B905-81A86AA46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96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F7C9D1-49D5-2E4E-858F-499867247A23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6DE66E-F6ED-2245-B905-81A86AA46C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743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82A3CCE-D43A-0C24-750C-BA4BEF484B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74" y="89452"/>
            <a:ext cx="8984974" cy="6649278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21: THE PERILOUS YEARS: THE REVOLT OF SHEBA (2Sam 20:1-26)</a:t>
            </a:r>
            <a:endParaRPr lang="en-PH" sz="36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Sermon Title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“The Sure and Inescapable Justice of God”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 The Instigation of Sheba (vv. 1-3)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 The Pursuit of Sheba (vv. 4-7)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 The Murder of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Amasa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(vv. 8-12)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d. The End of the Revolt (vv. 13-22)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13-22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8858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E6E48FD-09B7-526E-6A79-20D8E7C0C7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E76CF92-493A-2E67-7356-0A61CEC9A8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74" y="89452"/>
            <a:ext cx="8984974" cy="664927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 The Pursuit of Sheba (vv. 4-7)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good principle to live by: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Discern the urgency of a situation then deal with the issue as soon as possible; do not delay as it may create more problems that could have been avoided if it was acted upon sooner.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07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3E20647-C3F3-BFC0-BEFB-9EFD35DA09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8565CE2-8F38-94C2-5647-660F054E05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74" y="89452"/>
            <a:ext cx="8984974" cy="664927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 The Murder of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Amasa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(vv. 8-12)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When what God commands does not align with what we want or feel, with our preferences, our convenience, our plans, etc., will we still obey Him?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Never underestimate the wickedness men are capable of, especially brought out by envy, ambition and greed.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94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D44BB0-2F47-3FAB-4C7E-47C5D34A1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44412E5-270F-6A41-87A2-EE68E10BAB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74" y="89452"/>
            <a:ext cx="8984974" cy="664927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For those among us who have leadership positions and responsibilities, we must realize how our examples are observed and emulated by those we lead more than we probably realize.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Not just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deeds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but also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						attitudes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have an impact on those 						whom we lead.</a:t>
            </a:r>
          </a:p>
        </p:txBody>
      </p:sp>
    </p:spTree>
    <p:extLst>
      <p:ext uri="{BB962C8B-B14F-4D97-AF65-F5344CB8AC3E}">
        <p14:creationId xmlns:p14="http://schemas.microsoft.com/office/powerpoint/2010/main" val="26672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EA359C7-A1DA-1C4C-EB89-4B133586EA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58BB78A-4D02-2740-F492-A076CBF30C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74" y="89452"/>
            <a:ext cx="8984974" cy="664927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 may often seem that sin and treachery often go unpunished, but God’s justice cannot be mocked; what seems delayed in execution to us is always according to God’s perfectly appointed time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d. The End of the Revolt (vv. 13-22)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Often the courage to speak a few sensible words can prevent great disaster.</a:t>
            </a:r>
          </a:p>
        </p:txBody>
      </p:sp>
    </p:spTree>
    <p:extLst>
      <p:ext uri="{BB962C8B-B14F-4D97-AF65-F5344CB8AC3E}">
        <p14:creationId xmlns:p14="http://schemas.microsoft.com/office/powerpoint/2010/main" val="743545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501DE47-7700-3A4E-F67D-5A6886F8C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1A0466B-B4D6-3E0F-F7C2-92704196D7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74" y="89452"/>
            <a:ext cx="8984974" cy="664927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13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“He”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most likely refers to Sheba, who 					traveled the land attempting to raise 					popular support for his rebellion.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A common method in siege warfare 				was the construction of a ramp that 				could be used as an assault platform 				for siege towers.</a:t>
            </a:r>
          </a:p>
        </p:txBody>
      </p:sp>
    </p:spTree>
    <p:extLst>
      <p:ext uri="{BB962C8B-B14F-4D97-AF65-F5344CB8AC3E}">
        <p14:creationId xmlns:p14="http://schemas.microsoft.com/office/powerpoint/2010/main" val="171521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4401A09-C502-7170-6470-6BE4F5645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1FD2266-5825-DC16-EFF5-3AAF0DB75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74" y="89452"/>
            <a:ext cx="8984974" cy="6649278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16-17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Who was this wise woman?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This woman was making an appeal 						based on the laws of warfare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Deut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20:10-16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Here, she intervened between Joab 					and Abel Beth-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maacah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prevented 					the destruction of her city.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this wise woman called for a meeting with Joab.</a:t>
            </a:r>
          </a:p>
          <a:p>
            <a:pPr algn="l">
              <a:tabLst>
                <a:tab pos="569913" algn="l"/>
                <a:tab pos="973138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Joab came, willing to hear 			what the woman had to say.</a:t>
            </a:r>
          </a:p>
        </p:txBody>
      </p:sp>
    </p:spTree>
    <p:extLst>
      <p:ext uri="{BB962C8B-B14F-4D97-AF65-F5344CB8AC3E}">
        <p14:creationId xmlns:p14="http://schemas.microsoft.com/office/powerpoint/2010/main" val="286677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93F50CD-BC3C-1DBD-204C-563A4DE7C2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3ED26C1-2C08-259E-B991-542680A4DD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74" y="89452"/>
            <a:ext cx="8984974" cy="664927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18-19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Here, the woman made a case in 						favor of her city.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19bc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she basically challenged 					Joab’s intention.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wise women’s charge in the 						present passage, then, would be “You 					are trying to destroy a city and family 					(or, rather, clan) in Israel.”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20-21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0020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4AE537E-B100-3846-C99A-C8A669D56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F82E696-322C-F3DC-E555-B6B60AEE82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74" y="89452"/>
            <a:ext cx="8984974" cy="6649278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Joab explained that all they wanted 					was to capture Sheba the son of 						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Bichri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for his revolt against the king.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22ab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woman then convinced the 						people that Sheba’s death would end 					the siege and save the city.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So the people of Abel cut off his head 					and threw it over the wall to Joab.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the end, Sheba the son of </a:t>
            </a:r>
            <a:r>
              <a:rPr lang="en-PH" sz="3600" b="1" i="1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Bichri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		could not flee from the sure and 						inescapable justice of God.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34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67B84B4-70FA-2FB2-C34E-A3CA62387D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1CF4F24-188C-51D7-15FD-2060D7201D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74" y="89452"/>
            <a:ext cx="8984974" cy="664927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22cd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One woman stopped Joab’s attack, not with weapons, but with wise words and a plan of action.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Often the courage to speak a few 					sensible words can prevent great 					disaster.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e. The Men of David (vv. 23-26)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23-26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6468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FF4994E-44DF-7592-E796-9FB2F035F3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8A6926D-E772-2CFE-747B-63BD6277DF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74" y="89452"/>
            <a:ext cx="8984974" cy="664927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narrative placement of David’s list of court officials at the end of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ch.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20 is actually logical.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Just as the section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8:16-18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				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recounting the full establishment of 					David’s kingdom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ended with a 						summary of his officers, so this 						section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recounting his 								reestablishment of control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after the 					rebellions of Absalom and Sheba 						ends with such a summary.</a:t>
            </a:r>
          </a:p>
        </p:txBody>
      </p:sp>
    </p:spTree>
    <p:extLst>
      <p:ext uri="{BB962C8B-B14F-4D97-AF65-F5344CB8AC3E}">
        <p14:creationId xmlns:p14="http://schemas.microsoft.com/office/powerpoint/2010/main" val="390657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6B2FDDD-DA26-95EA-38A3-93E606888E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60E92BB-E2AE-B4B9-7BF2-B8032CEE60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74" y="89452"/>
            <a:ext cx="8984974" cy="664927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Let us take brief look at this list of David’s officials.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While these offices are unrelated to the story of Sheba’s revolt, the insertion of the list here was an indication of the restoration of political order.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It was also an indication of the 							growing complexity of David’s growing 					system of government</a:t>
            </a:r>
            <a:r>
              <a:rPr lang="en-PH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870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506D1FB-3812-80C1-8FDB-876ACECA41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9F67EAE-974C-01EE-BCB5-2C405BA2DE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74" y="89452"/>
            <a:ext cx="8984974" cy="664927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Summary of Timeless Truths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 The Instigation of Sheba (vv. 1-3)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TRUE UNITY CAN ONLY BE THE WORK OF GOD IN THE HEART.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ONLY UNITY THAT IS 							IMPERVIOUS TO DESTRUCTION IS 					OUR ULTIMATE, ETERNAL UNITY IN 					CHRIST JESUS BECAUSE IT IS 						A UNITY PRODUCED BY GOD 						THROUGH THE WORK OF THE 						GOSPEL.</a:t>
            </a:r>
          </a:p>
        </p:txBody>
      </p:sp>
    </p:spTree>
    <p:extLst>
      <p:ext uri="{BB962C8B-B14F-4D97-AF65-F5344CB8AC3E}">
        <p14:creationId xmlns:p14="http://schemas.microsoft.com/office/powerpoint/2010/main" val="114704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2914</TotalTime>
  <Words>1101</Words>
  <Application>Microsoft Office PowerPoint</Application>
  <PresentationFormat>On-screen Show (4:3)</PresentationFormat>
  <Paragraphs>56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Casas</dc:creator>
  <cp:lastModifiedBy>Marc Grande</cp:lastModifiedBy>
  <cp:revision>19</cp:revision>
  <dcterms:created xsi:type="dcterms:W3CDTF">2025-01-30T17:23:27Z</dcterms:created>
  <dcterms:modified xsi:type="dcterms:W3CDTF">2025-02-03T02:09:38Z</dcterms:modified>
</cp:coreProperties>
</file>