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09"/>
  </p:normalViewPr>
  <p:slideViewPr>
    <p:cSldViewPr snapToGrid="0">
      <p:cViewPr varScale="1">
        <p:scale>
          <a:sx n="91" d="100"/>
          <a:sy n="91" d="100"/>
        </p:scale>
        <p:origin x="944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4717D-B471-B64A-A2BE-F47D6F6BAB76}" type="datetimeFigureOut">
              <a:rPr lang="en-US" smtClean="0"/>
              <a:t>1/25/25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C83BB-002D-7544-8B71-8595BE285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62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80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15BAF-69EE-7A19-EE77-4727A3F0B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2A4FF2-4E71-B735-A43E-365FE7780C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6CE7B7-4BDF-D4F5-AF03-EE7812D4AA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0738A-A7B4-9829-C3D4-3FD2243545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37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E48FB-3F9C-31B8-88F4-FA34553CA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39CFAB-07BC-76D7-2100-7DC3061ED9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FC5387-A7C5-ECE4-FBCD-46AF3C171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F37CD3-A7BA-00CE-62EC-2C1BA50D30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87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93C4C-BA71-7998-DA83-F1EDC2D6D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1ED5CE-518E-798F-5784-E7330611AC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B1A642-EAA3-73D6-AABC-E5C46F4685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026C2-B261-8AE7-0B1B-151C2E2064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742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A8E9F-DC4D-996A-9C4C-E8F62EC1BD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FE6A56-29E6-BC47-C626-2539F96BB2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732097-D668-EF09-35E3-B9911B31F5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91E8A1-5501-EAEE-F536-001A5CC538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8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BE07BB-7AD6-8DB6-7735-8D852854E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DBE55D7-C487-932C-6153-79D6CAF28F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81E00F-9A58-5DBD-0788-758EE16B3B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0E3C2A-3C49-223C-C2B5-519188EB4E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114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365BF-1AE8-5223-B3B8-D973C624AF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641864-56E2-94D4-47E2-041926F7E5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E8FA08-A357-9563-80E4-13F2641325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242B4-0828-49DF-18D5-0F50993A74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45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E6FD5-8E4A-32AE-9584-F9E5259F48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2BEF3D-8155-73D2-513C-B847C72062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7BF733-4C0A-16E4-366B-45E374205D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B546F-1F16-9543-A911-7F5CCD5BAA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79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709C2B-66C0-E6B9-5BDF-DD7F8E50A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418A34-5E72-A585-92FD-A2FF91EF8B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C14188-BD1C-D32B-C9A9-6F106F7B41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77FED9-96E5-6531-438E-FABE9BD669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80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93B40-139B-273C-596F-CFD6F8E3BE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048D52-C516-153B-980D-DF17882FFA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ADDC32-FECD-1B94-E9C6-A4C3BE50F2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00E3B-19B2-2965-6E99-A0E18841FA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70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B4530-4A6C-1C55-0553-B2DEB1503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AFD8DC-E2BF-8645-2D6E-4E38ED5A8F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6A132A-4CBB-5117-DE24-41AFF5FBE8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39B5F-1CC3-D79F-7F1F-066D8F28FE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67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F13751-F4C8-0B56-3FBD-A5A2DF2D5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428AA5-D322-4792-3FF9-A77BB8E654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261A22-2FDB-6616-B5A0-193BDD12FE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92B4EF-F797-6B6F-F21C-578D9E0CB2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99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90A6E-796E-8485-18AC-77DCB95B8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EDBCEB-8457-9674-D76D-E3BCF0AC16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D2FAA7-113E-D7EC-95E5-6EB888E0B1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0DB58-49CE-79BA-D2AA-A78E2E7DEE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24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A66AC-7D77-51FB-0B2E-F5C546746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F272CB-CCD1-DF86-EE25-8F2362D059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9A629F-0981-0BFD-2277-08EC996C7E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14F5AE-EE80-DEAF-E3CC-13DD5B1387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62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9A132-F02D-8968-F5A8-F07622707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F8F018-E663-FFC8-6375-F81AFB193A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ED867C-FCC5-E492-ABBC-B2D6E4A5B3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C5D53-9D8E-7CDC-F4B5-81A2920F36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AC83BB-002D-7544-8B71-8595BE285C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85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4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4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18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01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45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28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61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6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2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C25E52-0F9B-9740-BDBD-733800992E6C}" type="datetimeFigureOut">
              <a:rPr lang="en-US" smtClean="0"/>
              <a:t>1/25/25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40C3A4-0367-B84E-92F4-FEBBE4549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0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7938078-4732-2CB0-2EA5-ED5DD16BFC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21: THE PERILOUS YEARS: THE REVOLT OF SHEBA (2Sam 20:1-26)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“The Sure and Inescapable Justice of God”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The Instigation of Sheba (vv. 1-3)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The Pursuit of Sheba (vv. 4-7)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The Murder 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(vv. 8-12)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8-12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u="sng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32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0BE46C-FAF3-1C42-7D78-79CAC382A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13D5DF8-AC83-1B9D-EC29-2DF287BFC1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16-17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Who was this wise woman?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woman was making an appeal 						based on the laws of warfare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Deut 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20:10-16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Here, she intervened between Joab 					and Abel Beth-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maacah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prevented 					the destruction of her city.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this wise woman called for a meeting with Joab.</a:t>
            </a:r>
          </a:p>
          <a:p>
            <a:pPr algn="l">
              <a:tabLst>
                <a:tab pos="569913" algn="l"/>
                <a:tab pos="973138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came, willing to hear 			what the woman had to say.</a:t>
            </a:r>
          </a:p>
        </p:txBody>
      </p:sp>
    </p:spTree>
    <p:extLst>
      <p:ext uri="{BB962C8B-B14F-4D97-AF65-F5344CB8AC3E}">
        <p14:creationId xmlns:p14="http://schemas.microsoft.com/office/powerpoint/2010/main" val="3276083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7B7E57-039A-6D39-DA03-0A2662BD6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0D9B4F-9D16-58C5-7CD4-E2E1A9EA3E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18-19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Here, the woman made a case in 						favor of her city.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19bc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she basically challenged 					Joab’s intention.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wise women’s charge in the 						present passage, then, would be “You 					are trying to destroy a city and family 					(or, rather, clan) in Israel.”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20-21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4627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8FE864-114C-482A-B92E-DE9705490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36E3AC0-24A3-4F72-E0D3-961A31A83B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Joab explained that all they wanted 					was to capture Sheba the son of 						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Bichri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his revolt against the king.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22ab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woman then convinced the 						people that Sheba’s death would end 					the siege and save the city.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So the people of Abel cut off his head 					and threw it over the wall to Joab.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end, Sheba the son of </a:t>
            </a:r>
            <a:r>
              <a:rPr lang="en-PH" sz="3600" b="1" i="1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Bichri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could not flee from the sure and 						inescapable justice of God.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81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F3A1CE-3D77-E16E-F7DA-32318D897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324E16F-74ED-8B88-1374-7D7461B6FE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22cd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 woman stopped Joab’s attack, not with weapons, but with wise words and a plan of action.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Often the courage to speak a few 					sensible words can prevent great 					disaster.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e. The Men of David (vv. 23-26)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23-36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6229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1E3800-FC0A-E167-B3B2-33A7E1206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6F0EDA9-BAD5-A179-11CD-8C8C4853FA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narrative placement of David’s list of court officials at the end 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ch.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20 is actually logical.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Just as the section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8:16-18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		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recounting the full establishment of 					David’s kingdom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ended with a 						summary of his officers, so this 						section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recounting his 								reestablishment of control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after the 					rebellions of Absalom and Sheba 						ends with such a summary.</a:t>
            </a:r>
          </a:p>
        </p:txBody>
      </p:sp>
    </p:spTree>
    <p:extLst>
      <p:ext uri="{BB962C8B-B14F-4D97-AF65-F5344CB8AC3E}">
        <p14:creationId xmlns:p14="http://schemas.microsoft.com/office/powerpoint/2010/main" val="2207023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87DD8B-9D86-A156-0DA3-0F3E2503D5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6420889-2E09-EADC-11A5-D2BA7EA2D9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 us take brief look at this list of David’s officials.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While these offices are unrelated to the story of Sheba’s revolt, the insertion of the list here was an indication of the restoration of political order.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was also an indication of the 							growing complexity of David’s growing 					system of government</a:t>
            </a:r>
            <a:r>
              <a:rPr lang="en-PH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3461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37446B-0B48-929F-BC44-30D5FE8FD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2CF6053-6F1D-3901-89B1-478BDAD90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on the way they met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at Gibeon at the great rock in Gibeon, about 9.5 kms. northwest of Jerusalem.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is difficult to reconstruct Joab’s ploy.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Joab and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cousins.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the ancient Near East, a kiss might 					connote many things: respect, 							reconciliation, friendship, affection, 						etc.</a:t>
            </a:r>
          </a:p>
        </p:txBody>
      </p:sp>
    </p:spTree>
    <p:extLst>
      <p:ext uri="{BB962C8B-B14F-4D97-AF65-F5344CB8AC3E}">
        <p14:creationId xmlns:p14="http://schemas.microsoft.com/office/powerpoint/2010/main" val="1152879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789FD1F-1141-0467-1EB2-CE64ADE09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298C7A8-78C0-FC77-5093-C554EB27C2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Joab’s kiss pretended honor or 						reconciliation, but facilitated his 						treachery.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10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Stabbing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this way betrayed 						Joab’s hateful contempt for him and 					killed him immediately.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What Joab did was witnessed by at 					least one of his men, but most likely 					most did.</a:t>
            </a:r>
          </a:p>
        </p:txBody>
      </p:sp>
    </p:spTree>
    <p:extLst>
      <p:ext uri="{BB962C8B-B14F-4D97-AF65-F5344CB8AC3E}">
        <p14:creationId xmlns:p14="http://schemas.microsoft.com/office/powerpoint/2010/main" val="3649223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A5BEEF-CA34-5584-EAEA-ED0CDEA7A3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C0CD6BE-6D65-A2DB-CAFD-60B8CB6472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young man sounded the call for 						the rest to follow Joab who he implied 						was David’s true general.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It is a striking illustration of Joab’s influence over the army.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young man dragged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Amasa’s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	body to a field and threw a garment 					over him, without bothering, at the 						very least, to bury him.</a:t>
            </a:r>
          </a:p>
        </p:txBody>
      </p:sp>
    </p:spTree>
    <p:extLst>
      <p:ext uri="{BB962C8B-B14F-4D97-AF65-F5344CB8AC3E}">
        <p14:creationId xmlns:p14="http://schemas.microsoft.com/office/powerpoint/2010/main" val="180361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0C55E2-C6C1-FC26-493B-8AABE2F67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37BDACA-3810-3CE0-0BBA-FBAADAD02E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this young man did indicated that he too showed no respect, first, for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Amasa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as David’s appointed general, and for David who appointed him.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Obviously, he took his cue from Joab 					who clearly did not honor David as he 					tried to portray.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Thus Joab gained revenge for his loss of rank.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 fulfillment of the prophecy of Nathan 					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12:10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991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9DE1C65-7073-133B-F3E8-4E966C56E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3831180-9805-586D-BB6F-C8349C924D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Once more it seems that Joab’s murderous act went unpunished, just as it did when he killed Abner.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Eventually, however, justice caught up 					with him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1Ki 2:28-35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can we learn from this account?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never underestimate the wickedness men are capable of, especially brought out by envy, ambition and greed.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51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92173A-842A-44AE-2B68-A4551B9A5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47785A-CFAB-D0AC-6967-65C7D8B6F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those among us who have leadership positions and responsibilities, we must realize how our examples are observed and emulated by those we lead more than we probably realize.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Not just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deeds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but also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						attitudes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have an impact on those 						whom we lead.</a:t>
            </a:r>
          </a:p>
        </p:txBody>
      </p:sp>
    </p:spTree>
    <p:extLst>
      <p:ext uri="{BB962C8B-B14F-4D97-AF65-F5344CB8AC3E}">
        <p14:creationId xmlns:p14="http://schemas.microsoft.com/office/powerpoint/2010/main" val="1492551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3EB917-5705-8F1A-5979-E194B6173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8AA0FC9-3773-7573-29C1-59FDEDED97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Third,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may often seem that sin and treachery often go unpunished, but God’s justice cannot be mocked; what seems delayed in execution to us is always according to God’s perfectly appointed time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Gal 6:7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d. The End of the Revolt (vv. 13-22)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13-22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9768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5D148A-FA2E-6F92-67EA-57848887A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9F7891D-643D-B419-4CCA-A4837CB11F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140677"/>
            <a:ext cx="8918916" cy="65977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most likely refers to Sheba, who 					traveled the land attempting to raise 					popular support for his rebellion.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 common method in siege warfare 				was the construction of a ramp that 				could be used as an assault platform 				for siege towers.</a:t>
            </a:r>
          </a:p>
        </p:txBody>
      </p:sp>
    </p:spTree>
    <p:extLst>
      <p:ext uri="{BB962C8B-B14F-4D97-AF65-F5344CB8AC3E}">
        <p14:creationId xmlns:p14="http://schemas.microsoft.com/office/powerpoint/2010/main" val="1306644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698</TotalTime>
  <Words>1347</Words>
  <Application>Microsoft Macintosh PowerPoint</Application>
  <PresentationFormat>On-screen Show (4:3)</PresentationFormat>
  <Paragraphs>85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Robert Casas</cp:lastModifiedBy>
  <cp:revision>18</cp:revision>
  <dcterms:created xsi:type="dcterms:W3CDTF">2025-01-25T03:38:59Z</dcterms:created>
  <dcterms:modified xsi:type="dcterms:W3CDTF">2025-01-25T15:17:23Z</dcterms:modified>
</cp:coreProperties>
</file>