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22"/>
    <p:restoredTop sz="94709"/>
  </p:normalViewPr>
  <p:slideViewPr>
    <p:cSldViewPr snapToGrid="0">
      <p:cViewPr>
        <p:scale>
          <a:sx n="100" d="100"/>
          <a:sy n="100" d="100"/>
        </p:scale>
        <p:origin x="46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866D9-55C1-1A47-80D3-F6F256510BD6}" type="datetimeFigureOut">
              <a:rPr lang="en-US" smtClean="0"/>
              <a:t>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7D685-5463-D443-957C-8F7D6B0FE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5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12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0F3B6-CC16-458D-D454-03E0FEC0F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FE714D-B805-9420-2207-23C1A64D94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70F2A8-9778-B0AF-8B6C-E09CF0E070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7FF0A-57C3-315B-2395-1F0009E439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321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A5ACF-EBBF-D0A7-5212-E62F17977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1409B4-9AB0-4D1A-2EFA-693DAE95FB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11134B-18CD-36A0-AFB6-172E7160D5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D51DB-D5CD-3C6B-B0AC-95ED6DC98B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92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00814-3E68-3000-F8D4-B46EB11C0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71C540-AA48-CCF6-CE3C-9FBAD5B3FE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E79498-4E93-194B-C602-72BF5CAE40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11B8A8-71EC-8416-9199-8D86D5D77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0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AC41C-F0EA-D414-BB75-9FC075892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7F3DB-8CB0-AAAE-9CD7-CF481354F3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54AB73-9B46-D0A5-5232-6DB3141965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2F384-5E31-EE92-CA11-47645F9E58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8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79C65-F569-1C81-1C73-A3CE1AA21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E2C1A2-A397-A9CB-9832-68DC145120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E057F7-F166-DF6A-C673-9F1EA93286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F128B-7F38-8B83-CC6B-6913C3722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88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B41DF-9C7A-A76A-84F9-8BAE5FBE6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2DBEB1-AD75-DEA6-C32B-F38CD861A0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6D9A46-EB8F-9899-8099-063CCE423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E82C-858F-49AD-E9BA-AB1D3345FB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9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F8593-A745-3124-11A8-5C271643A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01A19C-B327-47CB-7482-C36BB82B89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32BAE7-4DB1-1E30-19DA-E8B5E6EF0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CD62C-34A3-2251-5EFB-33B95C3D45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79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C4CD1-0FB7-97D7-AECF-607E79CB7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E5053A-72C7-06DB-163E-C9A6DE8902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BA4E68-B9EA-DE68-1EB9-60B3045CF6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9BAA20-34A3-0130-025B-115383D41F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64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F3FC8-8E53-4003-3087-60D6AF1B0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9E42BD-A976-5432-0034-CF017E5E28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F4981D-9738-3B14-0D3B-A612E0BC11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9CE44-0374-CA79-E21A-B2A26848B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40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75E19-96BC-8452-688C-18900B758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99734F-96E3-349C-D4B5-6DCF4BE2BA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E31D9D-9EE8-6DDE-CF6C-FDB769595B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0C60-3852-3791-F9ED-3ABE66FDAD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51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19403-F3A2-16B8-8382-2D5879D34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42868B-F3A3-9C52-739F-546E937D10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9AC297-485F-BD5A-ED7E-B02AF109E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3C5CE-D9F3-B381-24F5-80D1DC53CD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7D685-5463-D443-957C-8F7D6B0FEA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5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6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9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5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9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1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8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5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2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0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3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F00F19-4B12-8045-89FC-B63FF2617E6A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B27DA2-E0DC-0444-AE81-E3C76FCAD2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9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FBB22B8-5971-5C8E-2535-72BB30A86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21: THE PERILOUS YEARS: THE REVOLT OF SHEBA (2Sam 20:1-26)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chapter, we will once more witness the scandal of Joab, David’s nephew and general to his armies.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although at the end of this chapter 					it would seem that Joab once more 						escapes justice, God’s holy justice will 					eventually prevail, and in this we must 					rest.</a:t>
            </a:r>
          </a:p>
        </p:txBody>
      </p:sp>
    </p:spTree>
    <p:extLst>
      <p:ext uri="{BB962C8B-B14F-4D97-AF65-F5344CB8AC3E}">
        <p14:creationId xmlns:p14="http://schemas.microsoft.com/office/powerpoint/2010/main" val="278614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F3110C-EFC6-C4A5-5AF3-79255122E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2031F1E-65DB-AA0C-BD99-1F8C79E989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of Sheba’s revolt, David’s first task upon his return to Jerusalem was crucial and urgent: he had to put down the revolt that Sheba started.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knew that insurrection had to 					be nipped in the bud or it would gain 					momentum among the dissatisfied 						people in the land, and this could lead 					to another war. </a:t>
            </a:r>
          </a:p>
        </p:txBody>
      </p:sp>
    </p:spTree>
    <p:extLst>
      <p:ext uri="{BB962C8B-B14F-4D97-AF65-F5344CB8AC3E}">
        <p14:creationId xmlns:p14="http://schemas.microsoft.com/office/powerpoint/2010/main" val="44904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889CF2-257E-260B-FCEA-A8CA65D35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E805BA-8B31-5B4B-A69D-195F94661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good principle to live by: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Discern the urgency of a situation then deal with the issue as soon as possible; do not delay as it may create more problems that could have been avoided if it was acted upon sooner.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is more likely that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men of 						Judah”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were not quick to respond to 		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who was a commander under 					the traitor Absalom.</a:t>
            </a:r>
          </a:p>
        </p:txBody>
      </p:sp>
    </p:spTree>
    <p:extLst>
      <p:ext uri="{BB962C8B-B14F-4D97-AF65-F5344CB8AC3E}">
        <p14:creationId xmlns:p14="http://schemas.microsoft.com/office/powerpoint/2010/main" val="102934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A969D2-4E3A-DC62-915A-F688F878F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524E8E6-9776-6081-4409-89B874155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Though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failed, David was still 					unwilling to reinstate Joab, so he 						commanded Joab’s brother, Abishai, 					instead.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was a command for Abishai to 						muster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“Joab’s men”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There was also the urgency of 							preventing Sheba from escaping by 					hiding in one of the fortified cities.</a:t>
            </a:r>
          </a:p>
        </p:txBody>
      </p:sp>
    </p:spTree>
    <p:extLst>
      <p:ext uri="{BB962C8B-B14F-4D97-AF65-F5344CB8AC3E}">
        <p14:creationId xmlns:p14="http://schemas.microsoft.com/office/powerpoint/2010/main" val="3039669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D9BE79-6277-2800-0577-FE1091F33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B888258-B2B3-66B2-3A6A-58352EB531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Taking Joab’s men and David’s mighty 					men with him, Abishai quickly 							assembled the army of Judah and 						headed north to stop Sheba.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was a formidable force that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“went 					out from Jerusalem to pursue Sheba 					the son of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Bichri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82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32986E-9218-4184-18C3-65DBC3D0F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F3F717-6111-5013-CBA4-4291D75EA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outline of the book: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I. THE PATIENT YEARS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1 – 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II. THE PROSPEROUS YEARS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5 							– 12)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III. THE PERILOUS YEARS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13 – 							24)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A. Trouble with His Kinsmen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13 										– 19)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B. Trouble in His Kingdom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20 – 										24)   </a:t>
            </a:r>
          </a:p>
        </p:txBody>
      </p:sp>
    </p:spTree>
    <p:extLst>
      <p:ext uri="{BB962C8B-B14F-4D97-AF65-F5344CB8AC3E}">
        <p14:creationId xmlns:p14="http://schemas.microsoft.com/office/powerpoint/2010/main" val="383252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C94BD0-D312-93A2-F12B-2772E9067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DD78287-02CF-3296-E59E-22EAB8FC3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Revolt of Sheba (2 Samuel 20:1-26)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“The Sure and Inescapable Justice of God”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Instigation of Sheba (vv. 1-3)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1a.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Nothing known of this man.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may even have been a relative of 					Saul.</a:t>
            </a:r>
          </a:p>
        </p:txBody>
      </p:sp>
    </p:spTree>
    <p:extLst>
      <p:ext uri="{BB962C8B-B14F-4D97-AF65-F5344CB8AC3E}">
        <p14:creationId xmlns:p14="http://schemas.microsoft.com/office/powerpoint/2010/main" val="1898277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01A28F-58BC-07EE-AE62-E8FF2AC5D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CB87AAA-D822-2C8B-5D3F-E06447EC3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These three lines of poetry form a 						campaign slogan or song of rebellion.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Sheba effectively announced a revolt 					against David and led the Israelites to 					desert the king.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troops of the 10 northern tribes simply abandoned David under the leadership of Sheba.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786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4017A8-86A0-36BC-3676-8A1A4974A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66F534-2D85-0D47-C4DA-3017F1D07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When connected to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19:40-43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						incident seems to have happened 						soon after David crossed the Jordan.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Although Israel was a united kingdom, it was still made up of 12 separate tribes.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These tribes often had difficulty 						agreeing on the goals of the nation as 					a whole.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this tells us that TRUE UNITY CAN ONLY BE THE WORK OF GOD IN THE HEART.</a:t>
            </a:r>
          </a:p>
        </p:txBody>
      </p:sp>
    </p:spTree>
    <p:extLst>
      <p:ext uri="{BB962C8B-B14F-4D97-AF65-F5344CB8AC3E}">
        <p14:creationId xmlns:p14="http://schemas.microsoft.com/office/powerpoint/2010/main" val="336919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91EBFE-799C-55BC-6CD7-C4D98AC61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93E203-721D-43C2-E1A6-EED952805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government, no religion, no 						movement, no organization, no 						cause can ever guarantee a 							complete, lasting and trouble-free 					unity.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root reason for this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							sinfulness of man’s heart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Unredeemed man’s sinful heart would 					always put his own welfare, goals, 						desires and interests first.</a:t>
            </a:r>
          </a:p>
        </p:txBody>
      </p:sp>
    </p:spTree>
    <p:extLst>
      <p:ext uri="{BB962C8B-B14F-4D97-AF65-F5344CB8AC3E}">
        <p14:creationId xmlns:p14="http://schemas.microsoft.com/office/powerpoint/2010/main" val="760274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B74F32-7C53-E18E-1F8C-D951C4E98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5532FB-B988-5819-6EAD-C8D3A7DDF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ONLY UNITY THAT IS 							IMPERVIOUS TO DESTRUCTION IS 					OUR ULTIMATE, ETERNAL UNITY IN 					CHRIST JESUS BECAUSE IT IS A 						UNITY PRODUCED BY GOD 								THROUGH THE WORK OF THE 						GOSPEL.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“the ten women”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concubines of 	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15:16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61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3D416E-7C75-2737-1A91-28341D8A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4E72C29-B549-B70E-F15C-B59DFB91C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So, once in Jerusalem, David 							reasserted his claims as king by, 						among other things, regathering his 					harem.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because Absalom had taken 						sexual possession of these women, 					they could no longer serve as sexual 					partners of the king.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effect, David treated them as if they 					were widows in his household.</a:t>
            </a:r>
          </a:p>
        </p:txBody>
      </p:sp>
    </p:spTree>
    <p:extLst>
      <p:ext uri="{BB962C8B-B14F-4D97-AF65-F5344CB8AC3E}">
        <p14:creationId xmlns:p14="http://schemas.microsoft.com/office/powerpoint/2010/main" val="46391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69000">
              <a:schemeClr val="accent1">
                <a:lumMod val="97000"/>
                <a:lumOff val="3000"/>
              </a:schemeClr>
            </a:gs>
            <a:gs pos="99000">
              <a:schemeClr val="accent1">
                <a:lumMod val="60000"/>
                <a:lumOff val="4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647141-442B-FEA9-929F-47FF7F840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D765AF-DEF5-9DAE-FF41-3C9BF47E5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09" y="112542"/>
            <a:ext cx="8918917" cy="663995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The Pursuit of Sheba (vv. 4-7)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vv. 4-7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17:25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Amasa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– a nephew of David 					and cousin of both Absalom and Joab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19:13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David made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Amasa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					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“commander of the army… continually 					in place of Joab.”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~ Here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David then commanded 		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Amasa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1584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1239</Words>
  <Application>Microsoft Macintosh PowerPoint</Application>
  <PresentationFormat>On-screen Show (4:3)</PresentationFormat>
  <Paragraphs>65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14</cp:revision>
  <dcterms:created xsi:type="dcterms:W3CDTF">2025-01-18T14:09:12Z</dcterms:created>
  <dcterms:modified xsi:type="dcterms:W3CDTF">2025-01-18T15:54:46Z</dcterms:modified>
</cp:coreProperties>
</file>