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105" d="100"/>
          <a:sy n="105" d="100"/>
        </p:scale>
        <p:origin x="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38F5F-A400-E84D-94E6-98F3783C9BD4}" type="datetimeFigureOut">
              <a:rPr lang="en-US" smtClean="0"/>
              <a:t>1/11/25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F4D8F-E778-C74F-B716-555AC1301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6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F4D8F-E778-C74F-B716-555AC13011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6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121AC-FC3D-7603-ED8F-43DF680AD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768FD3-5FF9-537A-E5F7-1408B6CB22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554420-0059-D88E-FF88-62B492C0D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64EE1-4F6D-CEE6-86A8-C2D8B87951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F4D8F-E778-C74F-B716-555AC13011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7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DBF5B-794A-2C18-E981-A9D25226D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81FB96-AC2A-D52F-BB75-BAB93EC805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188BDD-6AD9-82FC-99CE-72B3BE53A5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B7301-8FF9-48A6-00B4-2DC25D5945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F4D8F-E778-C74F-B716-555AC13011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4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59E75-913D-A24A-6E29-B11A26226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8CB7EE-3505-870A-DE82-D7456AAD13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2FF0BA-9B92-7302-1A29-D306EDFBF4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D7B5D-0268-FED7-1DA8-4E5BCD5A73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F4D8F-E778-C74F-B716-555AC13011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5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D0CC8-B279-4068-DA8C-60CE9C457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292155-064F-B1C4-55D9-397A66761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C45DEB-3842-AAD5-E9AC-9E9F1122FB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37EE3-B4CD-78CB-3D74-6FD09FD606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F4D8F-E778-C74F-B716-555AC13011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9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6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9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38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0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9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1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13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2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5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EAD326-8AC8-604B-A514-0B318125738B}" type="datetimeFigureOut">
              <a:rPr lang="en-US" smtClean="0"/>
              <a:t>1/11/25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24AEA5-B557-BB49-B0B1-593631B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2473F8-72FF-B177-8D4B-CE6BFA9A5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20: THE PERILOUS YEARS: THE RETURN OF DAVID (2Sam 19:1-43)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a. David Is Rebuked by Joab (vv. 1-8b)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b. David Is Restored as King (vv. 8c-43)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1) The Nation Is in Confusion (vv. 8c-								10)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2) David Unites Judah (vv. 11-15)</a:t>
            </a:r>
          </a:p>
        </p:txBody>
      </p:sp>
    </p:spTree>
    <p:extLst>
      <p:ext uri="{BB962C8B-B14F-4D97-AF65-F5344CB8AC3E}">
        <p14:creationId xmlns:p14="http://schemas.microsoft.com/office/powerpoint/2010/main" val="317973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B2FF8F-3CD1-6166-E525-2F80D7650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31CFE6F-BCC7-10FB-E977-2BF10D499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43ab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men of Israel replied to the men 					of Judah that they had a greater right 					to David, since there were 10 northern 					tribes in contrast to the one tribe of 						Judah.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Besides, they said, they had been the 					first to insist that David return to rule 					over the nation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43c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5075768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B2F76D-D6A4-D5FE-05F7-45BE98628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BB6F84B-F9E8-02A6-1631-A258FA6BC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statement was indicative of the 					bitterness between the tribes of Israel 					and the tribe of Judah.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How sad that instead of rejoicing at 						the victory God had given His people, 					the tribes were quarreling among 						themselves!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crisis does bring out the best in 				some people and the worst in 					others.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10431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144418-499B-B86B-C370-A11BBE421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2D83475-F09A-2DA0-8EAC-BF3C86BD8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conflict between Judah and Israel had deep roots, just like the political conflicts that divide many nations today.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rift which was developing 							between Israel and Judah would lead 					finally to the division of the nation at 					the time of the death of Solomon 						(1Kings 12).</a:t>
            </a:r>
          </a:p>
        </p:txBody>
      </p:sp>
    </p:spTree>
    <p:extLst>
      <p:ext uri="{BB962C8B-B14F-4D97-AF65-F5344CB8AC3E}">
        <p14:creationId xmlns:p14="http://schemas.microsoft.com/office/powerpoint/2010/main" val="350526886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CB2019-64B8-4323-B617-E644EF214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F5F2F22-6EFB-AA75-5613-F0F425C138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present situation, this division threatened to erupt into civil war and, in fact, foreshadowed a revolt which would later take place under the leadership of Sheba in Ch. 20.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12:25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Lord Jesus made a statement which should also serve as a warning.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underscores the importance of fighting for and maintaining unity in the church.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51984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E21AA4-CB67-79CF-3E4C-F16AD0E29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F9D8FFE-AAE7-74B5-5EA8-3CBB5DACF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Lord prayed for this unity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17:22-23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Paul,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4:1-3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implored the 						Ephesian church (and, by extension, 					the present church)...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Paul gave this command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 3:12-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practical terms.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 we all indeed diligently pray and work together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preserve the unity of the Spirit in the bond of peace”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here in GLCC.</a:t>
            </a:r>
          </a:p>
        </p:txBody>
      </p:sp>
    </p:spTree>
    <p:extLst>
      <p:ext uri="{BB962C8B-B14F-4D97-AF65-F5344CB8AC3E}">
        <p14:creationId xmlns:p14="http://schemas.microsoft.com/office/powerpoint/2010/main" val="422620469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D44097-F76B-8A99-36EA-7BBF49041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CA0DEB5-712E-FEEA-6856-59B6BA6F6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David Spares Shimei (vv. 16-23)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David Receives Mephibosheth (vv. 24-	30)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David Honors Barzillai (vv. 31-39)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31-39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31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Barzillai the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Gileadite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	presented himself to the king.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are told that he was 						already 80-years old by this time and 					had supported and provided for 						David while in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Mahanaim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19963196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E6AA80-46B4-196D-77FB-06E73412A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69FC094-F1B4-9D5D-C9E7-9018F9F11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Barzillai wanted no favor from the 						king.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many people do you know who help simply out of a sincere motive, not seeking or asking for anything in return?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help out of true concern and 						love for you and actually find joy in 						doing this.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Do we have the same heart especially 					in our service to God?</a:t>
            </a:r>
          </a:p>
        </p:txBody>
      </p:sp>
    </p:spTree>
    <p:extLst>
      <p:ext uri="{BB962C8B-B14F-4D97-AF65-F5344CB8AC3E}">
        <p14:creationId xmlns:p14="http://schemas.microsoft.com/office/powerpoint/2010/main" val="264826360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E0E259-3061-CB7E-8F78-38DEDDADA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FC2B88-2F8C-96F9-0C0F-7E0E6B784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grateful to Barzillai for all his goodness, David urged him to move to Jerusalem and live out his days under his care and support.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34-37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however, Barzillai chose to forgo the king’s favor.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34-35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34-35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declined by reason of 					his age.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Apart from this, he felt he would only 				be a burden to the king.</a:t>
            </a:r>
          </a:p>
        </p:txBody>
      </p:sp>
    </p:spTree>
    <p:extLst>
      <p:ext uri="{BB962C8B-B14F-4D97-AF65-F5344CB8AC3E}">
        <p14:creationId xmlns:p14="http://schemas.microsoft.com/office/powerpoint/2010/main" val="128494763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8F404B-9991-E642-8566-841D8B0CE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3D4EB79-8DF8-7F3B-48A7-CC9949B047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all Barzillai wanted was to 						have the joy of sending the king off 						safely and for this he did not need to 					be compensated.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Like Mephibosheth, Barzillai was 						motivated not by personal reward, but 					by loyalty to God’s anointed.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37a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Barzillai also mentioned that he 						preferred to die and be buried in his 					own land.</a:t>
            </a:r>
          </a:p>
        </p:txBody>
      </p:sp>
    </p:spTree>
    <p:extLst>
      <p:ext uri="{BB962C8B-B14F-4D97-AF65-F5344CB8AC3E}">
        <p14:creationId xmlns:p14="http://schemas.microsoft.com/office/powerpoint/2010/main" val="277158175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8C34D4-F507-5752-112E-B4E755107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E687155-126F-B2FF-8B2C-70455BCB2C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37b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Instead, he offers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“servant 						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Chimham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his place as a token of 					his support (v 37-39).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Chimham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Barzillai’s son (cf.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1Ki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2:7)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accepted this substitution out of 					gratitude to Barzillai for his generous 					support of David’s cause during 						Absalom’s rebellion.</a:t>
            </a:r>
          </a:p>
        </p:txBody>
      </p:sp>
    </p:spTree>
    <p:extLst>
      <p:ext uri="{BB962C8B-B14F-4D97-AF65-F5344CB8AC3E}">
        <p14:creationId xmlns:p14="http://schemas.microsoft.com/office/powerpoint/2010/main" val="3709038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62FEB3-79C2-8BC2-A0C0-DD52B5816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FB7E2A1-9E01-88D0-BF60-A2C80E9B7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cf. Jer 41:17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showed tremendous mercy and generosity as he returned to Jerusalem.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fairness set a standard for 					government that will be fully 							realized in Christ’s righteous rule in 					the coming Kingdom.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7809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E33ECD-9CCD-A453-74F9-40B6B1467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77BF35E-9566-CDBB-EF48-D21C77C72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6) Israel and Judah Quarrel over David (vv. 	40-43)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40-43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Having crossed the Jordan with his entourage,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Apparently, David’s troubles were not over.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Tension arose between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men of 						Israel”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men of Judah”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vv. 41-42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2078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33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C17064-080E-EAEB-1AFB-FBE350560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E2BB928-255B-18C6-D3E2-E5D974F05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" y="109728"/>
            <a:ext cx="8924544" cy="663244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in effect, the men of Israel   					were upset that the Judeans claimed 					David as one of their own to the 					 	exclusion of the other tribes.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42a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Judeans replied that 						David was part of their own flesh – a 					member of their tribe a member of 						their tribe.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42b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Judeans asked,...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Judeans disclaimed any such 						ties, nor had they taken advantage of 					their relationship to the king.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85188928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1344</Words>
  <Application>Microsoft Macintosh PowerPoint</Application>
  <PresentationFormat>On-screen Show (4:3)</PresentationFormat>
  <Paragraphs>66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19</cp:revision>
  <dcterms:created xsi:type="dcterms:W3CDTF">2025-01-11T13:57:42Z</dcterms:created>
  <dcterms:modified xsi:type="dcterms:W3CDTF">2025-01-11T16:30:43Z</dcterms:modified>
</cp:coreProperties>
</file>