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6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879"/>
    <p:restoredTop sz="94709"/>
  </p:normalViewPr>
  <p:slideViewPr>
    <p:cSldViewPr snapToGrid="0">
      <p:cViewPr varScale="1">
        <p:scale>
          <a:sx n="105" d="100"/>
          <a:sy n="105" d="100"/>
        </p:scale>
        <p:origin x="54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B38F5F-A400-E84D-94E6-98F3783C9BD4}" type="datetimeFigureOut">
              <a:rPr lang="en-US" smtClean="0"/>
              <a:t>1/11/25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09F4D8F-E778-C74F-B716-555AC13011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16811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09F4D8F-E778-C74F-B716-555AC130114D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56604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63121AC-FC3D-7603-ED8F-43DF680AD38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8768FD3-5FF9-537A-E5F7-1408B6CB228A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F1554420-0059-D88E-FF88-62B492C0DA5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7764EE1-4F6D-CEE6-86A8-C2D8B87951B6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09F4D8F-E778-C74F-B716-555AC130114D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63780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4DDBF5B-794A-2C18-E981-A9D25226DE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0D81FB96-AC2A-D52F-BB75-BAB93EC8050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AD188BDD-6AD9-82FC-99CE-72B3BE53A51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22B7301-8FF9-48A6-00B4-2DC25D5945F6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09F4D8F-E778-C74F-B716-555AC130114D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37400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4659E75-913D-A24A-6E29-B11A2622648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998CB7EE-3505-870A-DE82-D7456AAD136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C2FF0BA-9B92-7302-1A29-D306EDFBF4F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5D7B5D-0268-FED7-1DA8-4E5BCD5A73A0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09F4D8F-E778-C74F-B716-555AC130114D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705002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6DD0CC8-B279-4068-DA8C-60CE9C45702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53292155-064F-B1C4-55D9-397A667619BC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72C45DEB-3842-AAD5-E9AC-9E9F1122FBAA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6C37EE3-B4CD-78CB-3D74-6FD09FD6061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09F4D8F-E778-C74F-B716-555AC130114D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069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38234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8957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7561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26934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6386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02095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0899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08159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19134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71218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83572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DEAD326-8AC8-604B-A514-0B318125738B}" type="datetimeFigureOut">
              <a:rPr lang="en-US" smtClean="0"/>
              <a:t>1/11/25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824AEA5-B557-BB49-B0B1-593631B2991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32624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632473F8-72FF-B177-8D4B-CE6BFA9A54E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 SAMUEL SERIES 20: THE PERILOUS YEARS: THE RETURN OF DAVID (2Sam 19:1-43)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INTRO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Our Outline: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a. David Is Rebuked by Joab (vv. 1-8b)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b. David Is Restored as King (vv. 8c-43)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		1) The Nation Is in Confusion (vv. 8c-								10)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		2) David Unites Judah (vv. 11-15)</a:t>
            </a:r>
          </a:p>
        </p:txBody>
      </p:sp>
    </p:spTree>
    <p:extLst>
      <p:ext uri="{BB962C8B-B14F-4D97-AF65-F5344CB8AC3E}">
        <p14:creationId xmlns:p14="http://schemas.microsoft.com/office/powerpoint/2010/main" val="31797373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DB2FF8F-3CD1-6166-E525-2F80D7650C9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B31CFE6F-BCC7-10FB-E977-2BF10D49950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43ab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The men of Israel replied to the men 					of Judah that they had a greater right 					to David, since there were 10 northern 					tribes in contrast to the one tribe of 						Judah. 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Besides, they said, they had been the 					first to insist that David return to rule 					over the nation (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9-10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43c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2650757686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41B2F76D-D6A4-D5FE-05F7-45BE9862808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FBB6F84B-F9E8-02A6-1631-A258FA6BC0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This statement was indicative of the 					bitterness between the tribes of Israel 					and the tribe of Judah.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How sad that instead of rejoicing at 						the victory God had given His people, 					the tribes were quarreling among 						themselves!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 crisis does bring out the best in 				some people and the worst in 					others.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4104314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C144418-499B-B86B-C370-A11BBE4217C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C2D83475-F09A-2DA0-8EAC-BF3C86BD8BA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 conflict between Judah and Israel had deep roots, just like the political conflicts that divide many nations today.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This rift which was developing 							between Israel and Judah would lead 					finally to the division of the nation at 					the time of the death of Solomon 						(1Kings 12).</a:t>
            </a:r>
          </a:p>
        </p:txBody>
      </p:sp>
    </p:spTree>
    <p:extLst>
      <p:ext uri="{BB962C8B-B14F-4D97-AF65-F5344CB8AC3E}">
        <p14:creationId xmlns:p14="http://schemas.microsoft.com/office/powerpoint/2010/main" val="3505268867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FCB2019-64B8-4323-B617-E644EF2140C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FF5F2F22-6EFB-AA75-5613-F0F425C138B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the present situation, this division threatened to erupt into civil war and, in fact, foreshadowed a revolt which would later take place under the leadership of Sheba in Ch. 20.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Matt 12:25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the Lord Jesus made a statement which should also serve as a warning.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This underscores the importance of fighting for and maintaining unity in the church.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96519843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7E21AA4-CB67-79CF-3E4C-F16AD0E29B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FF9D8FFE-AAE7-74B5-5EA8-3CBB5DACF6E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The Lord prayed for this unity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Jn 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		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17:22-23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Paul,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Eph 4:1-3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implored the 						Ephesian church (and, by extension, 					the present church)...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Paul gave this command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Col 3:12-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14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in practical terms.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May we all indeed diligently pray and work together </a:t>
            </a:r>
            <a:r>
              <a:rPr lang="en-PH" sz="3600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“to preserve the unity of the Spirit in the bond of peace”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here in GLCC.</a:t>
            </a:r>
          </a:p>
        </p:txBody>
      </p:sp>
    </p:spTree>
    <p:extLst>
      <p:ext uri="{BB962C8B-B14F-4D97-AF65-F5344CB8AC3E}">
        <p14:creationId xmlns:p14="http://schemas.microsoft.com/office/powerpoint/2010/main" val="4226204696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09D44097-F76B-8A99-36EA-7BBF49041BB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0CA0DEB5-712E-FEEA-6856-59B6BA6F6CE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 lnSpcReduction="10000"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3) David Spares Shimei (vv. 16-23)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4) David Receives Mephibosheth (vv. 24-	30)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5) David Honors Barzillai (vv. 31-39)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31-39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31</a:t>
            </a:r>
            <a:r>
              <a:rPr lang="en-PH" sz="36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Barzillai the </a:t>
            </a:r>
            <a:r>
              <a:rPr lang="en-PH" sz="3600" dirty="0" err="1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Gileadite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							presented himself to the king.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32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we are told that he was 						already 80-years old by this time and 					had supported and provided for 						David while in </a:t>
            </a:r>
            <a:r>
              <a:rPr lang="en-PH" sz="3600" dirty="0" err="1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Mahanaim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PH" dirty="0"/>
          </a:p>
        </p:txBody>
      </p:sp>
    </p:spTree>
    <p:extLst>
      <p:ext uri="{BB962C8B-B14F-4D97-AF65-F5344CB8AC3E}">
        <p14:creationId xmlns:p14="http://schemas.microsoft.com/office/powerpoint/2010/main" val="2199631966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10E6AA80-46B4-196D-77FB-06E73412AD3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E69FC094-F1B4-9D5D-C9E7-9018F9F11E2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Barzillai wanted no favor from the 						king.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How many people do you know who help simply out of a sincere motive, not seeking or asking for anything in return?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They help out of true concern and 						love for you and actually find joy in 						doing this.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Do we have the same heart especially 					in our service to God?</a:t>
            </a:r>
          </a:p>
        </p:txBody>
      </p:sp>
    </p:spTree>
    <p:extLst>
      <p:ext uri="{BB962C8B-B14F-4D97-AF65-F5344CB8AC3E}">
        <p14:creationId xmlns:p14="http://schemas.microsoft.com/office/powerpoint/2010/main" val="2648263605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9E0E259-3061-CB7E-8F78-38DEDDADAF1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84FC2B88-2F8C-96F9-0C0F-7E0E6B784AA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 lnSpcReduction="10000"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33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grateful to Barzillai for all his goodness, David urged him to move to Jerusalem and live out his days under his care and support.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34-37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however, Barzillai chose to forgo the king’s favor.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34-35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34-35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he declined by reason of 					his age.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Apart from this, he felt he would only 				be a burden to the king.</a:t>
            </a:r>
          </a:p>
        </p:txBody>
      </p:sp>
    </p:spTree>
    <p:extLst>
      <p:ext uri="{BB962C8B-B14F-4D97-AF65-F5344CB8AC3E}">
        <p14:creationId xmlns:p14="http://schemas.microsoft.com/office/powerpoint/2010/main" val="1284947636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438F404B-9991-E642-8566-841D8B0CE6D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F3D4EB79-8DF8-7F3B-48A7-CC9949B0475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36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all Barzillai wanted was to 						have the joy of sending the king off 						safely and for this he did not need to 					be compensated.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Like Mephibosheth, Barzillai was 						motivated not by personal reward, but 					by loyalty to God’s anointed. 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37a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Barzillai also mentioned that he 						preferred to die and be buried in his 					own land.</a:t>
            </a:r>
          </a:p>
        </p:txBody>
      </p:sp>
    </p:spTree>
    <p:extLst>
      <p:ext uri="{BB962C8B-B14F-4D97-AF65-F5344CB8AC3E}">
        <p14:creationId xmlns:p14="http://schemas.microsoft.com/office/powerpoint/2010/main" val="2771581752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D68C34D4-F507-5752-112E-B4E75510724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DE687155-126F-B2FF-8B2C-70455BCB2C2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 lnSpcReduction="10000"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37b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Instead, he offers his </a:t>
            </a:r>
            <a:r>
              <a:rPr lang="en-PH" sz="3600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“servant 						</a:t>
            </a:r>
            <a:r>
              <a:rPr lang="en-PH" sz="3600" i="1" dirty="0" err="1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Chimham</a:t>
            </a:r>
            <a:r>
              <a:rPr lang="en-PH" sz="3600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”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in his place as a token of 					his support (v 37-39).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dirty="0" err="1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Chimham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– Barzillai’s son (cf.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1Ki 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		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2:7)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38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David accepted this substitution out of 					gratitude to Barzillai for his generous 					support of David’s cause during 						Absalom’s rebellion.</a:t>
            </a:r>
          </a:p>
        </p:txBody>
      </p:sp>
    </p:spTree>
    <p:extLst>
      <p:ext uri="{BB962C8B-B14F-4D97-AF65-F5344CB8AC3E}">
        <p14:creationId xmlns:p14="http://schemas.microsoft.com/office/powerpoint/2010/main" val="37090384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F462FEB3-79C2-8BC2-A0C0-DD52B581658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6FB7E2A1-9E01-88D0-BF60-A2C80E9B76B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39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cf. Jer 41:17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David showed tremendous mercy and generosity as he returned to Jerusalem. 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David’s fairness set a standard for 					government that will be fully 							realized in Christ’s righteous rule in 					the coming Kingdom.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56178095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9E33ECD-9CCD-A453-74F9-40B6B1467BE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577BF35E-9566-CDBB-EF48-D21C77C72A7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6) Israel and Judah Quarrel over David (vv. 	40-43)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40-43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Having crossed the Jordan with his entourage,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40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Apparently, David’s troubles were not over.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Tension arose between </a:t>
            </a:r>
            <a:r>
              <a:rPr lang="en-PH" sz="3600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“the men of 						Israel”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and </a:t>
            </a:r>
            <a:r>
              <a:rPr lang="en-PH" sz="3600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“the men of Judah”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Read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vv. 41-42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.</a:t>
            </a:r>
            <a:endParaRPr lang="en-PH" sz="3600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98120787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3">
                <a:lumMod val="40000"/>
                <a:lumOff val="60000"/>
              </a:schemeClr>
            </a:gs>
            <a:gs pos="33000">
              <a:schemeClr val="accent3">
                <a:lumMod val="95000"/>
                <a:lumOff val="5000"/>
              </a:schemeClr>
            </a:gs>
            <a:gs pos="100000">
              <a:schemeClr val="accent3">
                <a:lumMod val="60000"/>
              </a:schemeClr>
            </a:gs>
          </a:gsLst>
          <a:path path="circle">
            <a:fillToRect t="100000" r="100000"/>
          </a:path>
          <a:tileRect l="-100000" b="-100000"/>
        </a:gra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9C17064-080E-EAEB-1AFB-FBE350560D0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0E2BB928-255B-18C6-D3E2-E5D974F054D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9728" y="109728"/>
            <a:ext cx="8924544" cy="6632448"/>
          </a:xfrm>
        </p:spPr>
        <p:txBody>
          <a:bodyPr>
            <a:normAutofit lnSpcReduction="10000"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41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in effect, the men of Israel   					were upset that the Judeans claimed 					David as one of their own to the 					 	exclusion of the other tribes.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42a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the Judeans replied that 						David was part of their own flesh – a 					member of their tribe a member of 						their tribe.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PH" sz="3600" b="1" u="sng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42b</a:t>
            </a: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the Judeans asked,...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639888" algn="l"/>
                <a:tab pos="1820863" algn="l"/>
              </a:tabLst>
            </a:pPr>
            <a:r>
              <a:rPr lang="en-PH" sz="3600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The Judeans disclaimed any such 						ties, nor had they taken advantage of 					their relationship to the king.</a:t>
            </a:r>
            <a:endParaRPr lang="en-PH" dirty="0"/>
          </a:p>
        </p:txBody>
      </p:sp>
    </p:spTree>
    <p:extLst>
      <p:ext uri="{BB962C8B-B14F-4D97-AF65-F5344CB8AC3E}">
        <p14:creationId xmlns:p14="http://schemas.microsoft.com/office/powerpoint/2010/main" val="1851889286"/>
      </p:ext>
    </p:extLst>
  </p:cSld>
  <p:clrMapOvr>
    <a:masterClrMapping/>
  </p:clrMapOvr>
  <p:transition spd="slow">
    <p:strips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3" presetClass="entr" presetSubtype="52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153</TotalTime>
  <Words>1344</Words>
  <Application>Microsoft Macintosh PowerPoint</Application>
  <PresentationFormat>On-screen Show (4:3)</PresentationFormat>
  <Paragraphs>66</Paragraphs>
  <Slides>14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9" baseType="lpstr">
      <vt:lpstr>Aptos</vt:lpstr>
      <vt:lpstr>Aptos Display</vt:lpstr>
      <vt:lpstr>Arial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Robert Casas</dc:creator>
  <cp:lastModifiedBy>Robert Casas</cp:lastModifiedBy>
  <cp:revision>19</cp:revision>
  <dcterms:created xsi:type="dcterms:W3CDTF">2025-01-11T13:57:42Z</dcterms:created>
  <dcterms:modified xsi:type="dcterms:W3CDTF">2025-01-11T16:30:43Z</dcterms:modified>
</cp:coreProperties>
</file>

<file path=docProps/thumbnail.jpeg>
</file>