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61"/>
    <p:restoredTop sz="95994"/>
  </p:normalViewPr>
  <p:slideViewPr>
    <p:cSldViewPr snapToGrid="0">
      <p:cViewPr varScale="1">
        <p:scale>
          <a:sx n="112" d="100"/>
          <a:sy n="112" d="100"/>
        </p:scale>
        <p:origin x="4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19:08.1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690 20 24575,'-6'-1'0,"0"1"0,1-1 0,-3 0 0,-1 0 0,-2 0 0,0 0 0,-1 0 0,2 0 0,0 0 0,1 0 0,0 0 0,3 0 0,0 0 0,0 0 0,-1 1 0,-2-2 0,-3 1 0,0 1 0,3-1 0,2 1 0,3 0 0,0 0 0,-3 0 0,-2-1 0,-2 0 0,1 1 0,0 0 0,1 1 0,-1-1 0,1 1 0,0-1 0,2 1 0,1-1 0,2 1 0,-1-1 0,-2 1 0,-2 0 0,-2 0 0,-1 0 0,0 1 0,1-1 0,1 0 0,0 0 0,1 0 0,0 1 0,-1-1 0,0 0 0,0 1 0,2 1 0,0-1 0,2 0 0,1 0 0,-1 1 0,-2 2 0,-2 0 0,-1 2 0,0 0 0,2-1 0,-4 1 0,-1-1 0,1 1 0,1-1 0,5-3 0,2 0 0,0-1 0,-1 1 0,-3 1 0,-1 1 0,1 1 0,0-1 0,1 0 0,-2 0 0,1 1 0,1 0 0,3-1 0,1-2 0,2-1 0,0 0 0,0 0 0,0 1 0,0 1 0,-1 0 0,0 2 0,1 1 0,0 2 0,1 1 0,-1 0 0,1 1 0,0 0 0,0 2 0,0 0 0,1-1 0,-1-1 0,2-2 0,-1 0 0,2 1 0,0 2 0,1 1 0,2 1 0,1 1 0,1 3 0,-1-2 0,-1 0 0,0-3 0,1-2 0,2-1 0,1-2 0,2 1 0,-2-2 0,-2-1 0,0-2 0,2 1 0,2-1 0,4 1 0,3 1 0,2 0 0,0-1 0,1-1 0,-3 0 0,-2 0 0,-3-1 0,0-1 0,3 0 0,6 0 0,6 0 0,1 1 0,-2-1 0,-6 0 0,-3-1 0,2-1 0,0 0 0,2 0 0,0 0 0,-2 1 0,-1-1 0,-3 1 0,-4 0 0,-3-1 0,-1 0 0,0 0 0,1 0 0,0 0 0,0 0 0,1 1 0,2 0 0,1 1 0,-1-1 0,-2-1 0,0 1 0,-1-1 0,4 1 0,3 0 0,3 0 0,1 1 0,-3-1 0,-5 1 0,-2-1 0,-2-1 0,0 1 0,0-1 0,0 0 0,4 0 0,2 0 0,4 0 0,-2 1 0,-1-1 0,-2 1 0,-2-1 0,2 0 0,-2 0 0,-1-1 0,-2 1 0,-1-1 0,-1 1 0,0-1 0,-1 1 0,-1 0 0,2 0 0,1 0 0,2 0 0,1 0 0,-2 0 0,-1 0 0,1 1 0,3-1 0,2 1 0,1-1 0,0 0 0,-4 0 0,-3 0 0,-2 0 0,0 0 0,0 0 0,0 0 0,0 0 0,2-1 0,0 0 0,0 0 0,-2 1 0,0-1 0,0 1 0,0-1 0,2 0 0,2 0 0,2 0 0,0 0 0,-2 1 0,-3-1 0,-1 0 0,-1 1 0,0-1 0,0 1 0,0-1 0,-1 0 0,-1 1 0,0-1 0,0 0 0,0 0 0,0-1 0,0 0 0,1 0 0,-1 0 0,1 0 0,-1 0 0,0 1 0,0-1 0,0 2 0,-1-2 0,1 1 0,0 1 0,0-1 0,2 1 0,2 0 0,0-1 0,1 0 0,0 0 0,0 1 0,0-1 0,-1 0 0,0 0 0,-1 0 0,1-1 0,0 0 0,0-1 0,2-2 0,0-1 0,0 1 0,0-1 0,0 0 0,-1 2 0,0-1 0,-1 0 0,0 1 0,0-2 0,0 1 0,-2 0 0,1 0 0,-1 0 0,0-1 0,0 0 0,-1 2 0,-1-1 0,0 0 0,-1 1 0,-1 1 0,0-1 0,0 0 0,0-1 0,1-1 0,-1 0 0,1-1 0,-1 0 0,0-1 0,0-2 0,0 0 0,0 2 0,-1 0 0,0 3 0,0 1 0,0-1 0,1 0 0,-1 0 0,0 1 0,1-1 0,0 2 0,0-1 0,0 0 0,0 0 0,-1 1 0,1 0 0,-1 0 0,0 0 0,0 0 0,1 0 0,-1 0 0,0 0 0,-1 0 0,-1-1 0,-1 0 0,-1-1 0,0 0 0,-1-1 0,1 1 0,1 1 0,1-1 0,-1 1 0,0 0 0,0-1 0,-1 1 0,-1-1 0,-1 1 0,0-1 0,0 1 0,-1-1 0,0 1 0,-1 0 0,0-1 0,-2 0 0,-1-1 0,-2 0 0,0 0 0,-1 0 0,1 1 0,0-1 0,-2 1 0,0-1 0,-1 1 0,2 0 0,2 2 0,1 0 0,-2 0 0,-3 0 0,-2-1 0,-1 0 0,3 0 0,1 1 0,-1 1 0,-2 0 0,-2 0 0,2 0 0,3 0 0,3 1 0,4 0 0,2 0 0,1 0 0,1 0 0,-1 1 0,-1-2 0,0 1 0,0-1 0,-1 1 0,-2-1 0,-2 0 0,0 0 0,1 0 0,1 0 0,2 0 0,1 0 0,0 1 0,1-2 0,0 1 0,0 0 0,1 0 0,1 1 0,-2 0 0,0 0 0,-2-1 0,0 1 0,1 1 0,0-1 0,0 1 0,-2-1 0,1 0 0,0-1 0,1 1 0,2 1 0,2-1 0,0 1 0,1 0 0,-2 0 0,0 1 0,-2-1 0,0 1 0,2 0 0,1 0 0,1-1 0,-1 0 0,0 1 0,-1 1 0,-2 0 0,-2 2-1696,-7 2 0,7-2 0,-3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39:31.7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293 37 24575,'-9'0'0,"-3"0"0,2 0 0,-2 0 0,2 0 0,1 0 0,1 0 0,3 0 0,0 0 0,1 0 0,-1 0 0,-1 0 0,1 0 0,1 0 0,1 0 0,1 0 0,-2 0 0,1 0 0,0 0 0,-1 0 0,0 0 0,0 1 0,-2 0 0,-2 0 0,-1 0 0,1 0 0,0 0 0,2 0 0,1 0 0,0 0 0,1 0 0,0 0 0,0 0 0,0 0 0,1 0 0,-1 2 0,-2 0 0,-1 2 0,0 0 0,-1 1 0,1 0 0,-1 1 0,0 1 0,1 0 0,2-1 0,2-2 0,-1 0 0,1-1 0,0 1 0,0-1 0,2 0 0,0-1 0,0 2 0,1 2 0,-1 2 0,1-1 0,-1-1 0,2-1 0,-1-1 0,1 0 0,0-1 0,0 2 0,2 0 0,1 2 0,1-2 0,0-2 0,1-1 0,2 0 0,4 0 0,1-1 0,-1 0 0,0-1 0,-2-1 0,0 1 0,0-1 0,1 0 0,-1 0 0,0 0 0,0 0 0,0 0 0,2 0 0,0 0 0,-1 1 0,-2 1 0,1-1 0,3 2 0,2 0 0,3 2 0,1 1 0,-3-1 0,-1 0 0,-4-3 0,0 0 0,-2-2 0,-2 1 0,0-1 0,0 1 0,2 0 0,2 0 0,0-1 0,0 1 0,-1 0 0,1 0 0,1-1 0,0 1 0,0 1 0,-2-2 0,-1 1 0,1 0 0,0 0 0,2-1 0,0 1 0,-1 0 0,-1 0 0,0-1 0,2 1 0,0-1 0,1 0 0,0 0 0,-2 1 0,-1 0 0,1 1 0,1 0 0,2 0 0,0 0 0,1-1 0,1 0 0,-1 0 0,-2 0 0,-2 0 0,-1 0 0,0-1 0,2 1 0,2-1 0,3 0 0,1 1 0,-2-1 0,2 1 0,0-1 0,0 0 0,-2 0 0,-5 0 0,-2 0 0,-2-1 0,-1 0 0,1-1 0,1 0 0,-1-1 0,0-2 0,0-1 0,1 0 0,-1-1 0,-1 1 0,-1 1 0,-1-1 0,0 1 0,0-1 0,0-1 0,1-2 0,0-1 0,-1 1 0,0 0 0,-1 0 0,-1 1 0,0 0 0,-1 1 0,0 0 0,0 0 0,-1-1 0,1-1 0,-1 1 0,0 1 0,0 1 0,0 0 0,-1 0 0,0 0 0,0 0 0,0 0 0,0 1 0,0 0 0,-1 0 0,-1 1 0,0 0 0,0 0 0,0 1 0,-1-1 0,-2 1 0,0-1 0,-2 1 0,-3 0 0,-2 1 0,-3-1 0,-4-1 0,1 0 0,2 0 0,2 1 0,2 1 0,1 0 0,0 0 0,0 1 0,-2-1 0,-2-1 0,-3 1 0,1-1 0,2 1 0,2 0 0,2 0 0,1 1 0,2 1 0,1 0 0,0 0 0,-1 0 0,-2 1 0,0-1 0,-1 1 0,2-1 0,-1 1 0,-1-1 0,-2 1 0,1-1 0,0 0 0,3 0 0,0 0 0,-1 0 0,1 0 0,1 1 0,3-1 0,0 1 0,0-1 0,-2 0 0,0 1 0,1 0 0,3 1 0,1 0 0,0-1 0,-1 0 0,-2 1 0,-3 0 0,-1 0 0,-3 0 0,0 0 0,1-2 0,3 1 0,4-1 0,1 0 0,2 0 0,-2 0 0,-2 0 0,-4 0 0,-4 2 0,-4-1 0,3 1 0,5 0 0,4-1 0,4 0 0,-2 0 0,-1 1 0,-2 1 0,-1 1 0,0 0 0,0-1 0,1 0 0,0 0 0,-1 1 0,-1 0 0,2-1 0,2-1 0,1 0 0,1-2 0,-12 3 0,10-2 0,-9 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39:39.9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562 2 24575,'-3'-1'0,"-2"1"0,-3 0 0,-5 2 0,-5 1 0,0 0 0,0 0 0,2 0 0,1 0 0,1 0 0,-2 0 0,-2 0 0,-4 2 0,0-1 0,2 0 0,1-1 0,0 0 0,-3 1 0,-1 0 0,3 0 0,5-1 0,4-1 0,3-1 0,2 1 0,2-1 0,-1 0 0,-1-1 0,-1 1 0,-2 0 0,-2 0 0,-1 0 0,-1 1 0,3-1 0,2 0 0,4 0 0,1 0 0,1 0 0,-1-1 0,-2 2 0,-1-1 0,0 1 0,-1-1 0,1 1 0,0-1 0,1 0 0,1 0 0,0 0 0,0 0 0,-1 1 0,1 1 0,0 1 0,1-1 0,0 2 0,0 0 0,1 3 0,0 2 0,0 1 0,-1 0 0,1-1 0,0-3 0,1-2 0,0 0 0,1-1 0,-1 1 0,0 0 0,0 1 0,0 0 0,0 2 0,0 3 0,1 3 0,1 2 0,1-1 0,0-5 0,0-3 0,1 0 0,2 1 0,3 3 0,0 1 0,1 0 0,0 0 0,1-1 0,1 3 0,1-1 0,1-1 0,-2-3 0,-2-4 0,0 0 0,2 1 0,2 1 0,2 0 0,1 1 0,2 0 0,2 1 0,4 1 0,8 0 0,5-1 0,2-2 0,-5-1 0,-6-2 0,-4 0 0,-1-2 0,0 0 0,2-3 0,4 1 0,0-1 0,-3 0 0,-6 1 0,-1 0 0,8 0 0,13 1 0,10 0 0,-2-1 0,-8 1 0,-10-1 0,-4 0 0,4 0 0,4 1 0,3 0 0,0 0 0,-5 0 0,-6 0 0,-6 0 0,-5 0 0,0 0 0,4 0 0,3 1 0,3-1 0,1 2 0,2-1 0,-2 1 0,1-1 0,1-1 0,3 1 0,0 0 0,-1 1 0,-4 0 0,-3-1 0,4-1 0,4-1 0,2 0 0,-2 0 0,-4 0 0,-4-1 0,-1 0 0,2-1 0,0 0 0,-2-1 0,-2 0 0,-4 0 0,-3-2 0,0-2 0,-2 0 0,1 0 0,-1 0 0,-1 0 0,-1 0 0,-1 0 0,-1 0 0,-1-2 0,1-1 0,0-3 0,1-1 0,-1-1 0,-1-1 0,-1 1 0,-2-1 0,0 0 0,-1 0 0,-2 1 0,0 0 0,-2 1 0,0 0 0,-2 1 0,0 1 0,-2 0 0,-3 0 0,-4-1 0,-1 1 0,-1 2 0,1 2 0,2 2 0,-1 1 0,-1 1 0,0 2 0,-1 0 0,-4-1 0,-3 0 0,-5-1 0,-2 0 0,2 0 0,-2 0 0,2-1 0,2 1 0,-2-2 0,2 2 0,4 1 0,1 1 0,5 0 0,0 0 0,0 0 0,-4-1 0,-4-1 0,-3-1 0,-1 0 0,5 1 0,4 1 0,0 0 0,-2 0 0,-3 1 0,2-1 0,2 1 0,0 0 0,-3-1 0,-4 0 0,-1 0 0,0-1 0,0 2 0,4-1 0,3 2 0,4 0 0,5 1 0,3 0 0,-2 0 0,-1 0 0,-1-1 0,-1 0 0,1 1 0,0 0 0,-2-1 0,-6 0 0,-2 0 0,2-1 0,3 1 0,7 0 0,1 1 0,-4-2 0,-3-2 0,-1 1 0,3-1 0,4 3 0,4 0 0,2 1 0,-1 0 0,-6-1 0,-3 1 0,-3-2 0,-3-1 0,-2-1 0,2 1 0,4 0 0,9 1 0,2 2 0,-3 0 0,-6 0 0,-8 0 0,-2 0 0,3 0 0,9 0 0,6 0 0,5 0 0,0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39:53.9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3098 5 24575,'-9'-2'0,"-4"1"0,-5 1 0,-2-1 0,-1 0 0,-5 1 0,-6 0 0,-3 0 0,2 0 0,8 0 0,6 0 0,4 0 0,2 0 0,-1 0 0,-2 0 0,-2 0 0,-2 0 0,-2 0 0,1 0 0,2 0 0,3 1 0,3 0 0,0 1 0,-3 0 0,-4 1 0,-3 1 0,-1 0 0,1 1 0,1-2 0,2-1 0,3-1 0,1-1 0,3 0 0,1 0 0,0 0 0,1 0 0,-3 0 0,2 0 0,0 0 0,1 0 0,0 0 0,-1 0 0,0 0 0,-3 0 0,-2 0 0,-3 0 0,-1 0 0,2 0 0,2 0 0,0 0 0,1 0 0,-1 1 0,1 0 0,1 0 0,2-1 0,1 1 0,0 0 0,-2 0 0,-2-1 0,0 0 0,-1 0 0,-1 0 0,-1 0 0,2 0 0,2 0 0,2 0 0,1 0 0,0 0 0,0 0 0,2-1 0,2 1 0,0-1 0,-3 1 0,-3-1 0,-2 1 0,-1-1 0,1 1 0,1 0 0,0 0 0,2 0 0,0 0 0,0 0 0,-1 0 0,-4 0 0,-3 0 0,-2 0 0,-1 0 0,2 0 0,2 0 0,2 0 0,0 0 0,2 1 0,1 0 0,2 1 0,-1-1 0,1 0 0,1 0 0,2 1 0,1-1 0,-2 1 0,-2 0 0,-2-1 0,1-1 0,4 0 0,2 0 0,1 0 0,1 0 0,-1-2 0,-2 0 0,1-1 0,-2 0 0,-2 1 0,0-1 0,-1 1 0,-5 1 0,-4 0 0,-5-1 0,-1 1 0,3-1 0,3 1 0,3-1 0,3 1 0,2 0 0,-4 0 0,-3 1 0,-2-1 0,-2 0 0,-1 1 0,-2 0 0,0 0 0,1 0 0,3 0 0,1 1 0,-5 0 0,-6-1 0,-5 1 0,1-1 0,7 0 0,8 1 0,3-1 0,-1 1 0,-2-1 0,0 0 0,5 0 0,5 0 0,4-1 0,-2 1 0,-1-1 0,-4 0 0,-1 0 0,4 1 0,2-1 0,3 1 0,-1 0 0,0 0 0,0 0 0,0-1 0,-2 1 0,-4-1 0,-6 1 0,-7 0 0,-5 1 0,3 1 0,6-1 0,9-1 0,8 1 0,0-1 0,-8 1 0,-9 0 0,-5 0 0,1 0 0,7 1 0,5-1 0,1 1 0,1 1 0,1-1 0,3-1 0,4 0 0,3 0 0,-2 1 0,-2 1 0,-4 2 0,-1 1 0,2 0 0,4 0 0,3 0 0,2 1 0,0 2 0,0 4 0,0 5 0,0 5 0,2 5 0,1 1 0,2 0 0,0-2 0,-1-2 0,-1-5 0,-1-4 0,0-5 0,2-2 0,1 1 0,1 2 0,0 0 0,-1-1 0,-2-4 0,-1-4 0,-1-1 0,0 0 0,0 0 0,2 2 0,2 4 0,4 4 0,2 4 0,0 0 0,-1-1 0,-2-3 0,-1-3 0,0-1 0,0-1 0,1-1 0,0 1 0,0 0 0,4 2 0,4 5 0,4 2 0,3 2 0,0-2 0,-3-2 0,-3-4 0,-3-3 0,-2-3 0,0-1 0,1 0 0,-1-1 0,-1 0 0,0-1 0,0-1 0,2 1 0,-2 0 0,1 1 0,0-1 0,1-1 0,1 1 0,-1-1 0,-2 0 0,-3 0 0,-3 0 0,-1 0 0,-2 0 0,-1 1 0,2 0 0,-1 0 0,0-1 0,1 1 0,0-1 0,2 0 0,-1 0 0,-1 0 0,0 0 0,0 0 0,1 0 0,1 0 0,1 0 0,-1 0 0,0 0 0,1 0 0,0 0 0,0 0 0,-1 0 0,-2 0 0,0 0 0,0 0 0,2 0 0,0 0 0,0 0 0,0 0 0,1 0 0,2 0 0,1 0 0,0 1 0,1-1 0,-2 1 0,0-2 0,-1 0 0,-1 1 0,0-1 0,0 0 0,0 1 0,3-1 0,2 0 0,1-1 0,2 1 0,0-1 0,0 1 0,-2 0 0,-3 0 0,-1 0 0,-1 1 0,2-1 0,4 1 0,1-1 0,3 1 0,-1-1 0,1 1 0,-3-1 0,0 1 0,1-1 0,1 1 0,1-1 0,0 0 0,5 1 0,2-1 0,3 0 0,4 1 0,1 0 0,3 0 0,2 0 0,-1 0 0,2 0 0,2 0 0,5-1 0,6 0 0,5-1 0,5 1 0,4 0 0,4 1 0,4 0 0,1 0 0,2-1 0,0 0 0,-1 0 0,-4-1 0,-10 0 0,-9 0 0,-10 1 0,-4 0 0,0 0 0,1 1 0,2 2 0,2 0 0,0 2 0,2 0 0,-3 0 0,-2 1 0,-2-2 0,-1 0 0,1 1 0,2-1 0,-1 0 0,-2-1 0,-1-1 0,2 0 0,1-1 0,-1 0 0,-6 0 0,-7 0 0,-1 0 0,2-1 0,2 0 0,3 0 0,-5 0 0,-1-1 0,-1 1 0,0-2 0,2 1 0,2-1 0,1-1 0,-2 1 0,-4 1 0,-6-1 0,-5 1 0,-2 0 0,-2 1 0,1-2 0,1 0 0,0-1 0,0 0 0,-2 0 0,-1 0 0,-1 1 0,-1 0 0,0-1 0,0 0 0,1-1 0,1-2 0,0-1 0,0-1 0,0 0 0,-2 0 0,0 0 0,0-1 0,0-1 0,0-1 0,-1 0 0,-2-2 0,0-1 0,0 0 0,-1-1 0,0 1 0,0 1 0,0 2 0,0-1 0,0 1 0,-1-1 0,1 1 0,-1 0 0,1 0 0,-1 3 0,1 1 0,0 3 0,0 0 0,0-1 0,-1-1 0,0-1 0,0 0 0,0 2 0,-1 1 0,1 0 0,-1 0 0,-1-1 0,1 0 0,0 0 0,0 0 0,1 1 0,-1-1 0,-1 1 0,0-1 0,-1 1 0,0-1 0,0 0 0,0 0 0,0 1 0,0-1 0,0-1 0,-1-1 0,0 2 0,0 0 0,-1-1 0,-3 1 0,0-1 0,-3-1 0,-2-1 0,-1 1 0,-1 0 0,1 2 0,1 0 0,2 2 0,3 1 0,0 0 0,0 1 0,-1-1 0,-2 1 0,-3-1 0,-1 1 0,-2-1 0,2 1 0,5 0 0,4 1 0,3 1 0,-1 0 0,-5 0 0,-3 0 0,1 0 0,4 0 0,4-1 0,2 0 0,1 0 0,1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40:02.7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782 66 24575,'-16'-1'0,"3"0"0,1 0 0,4-1 0,2 2 0,1-1 0,-1 0 0,1 1 0,0 0 0,0 0 0,1 0 0,0 0 0,1-1 0,1 1 0,1-1 0,-1 1 0,-1 0 0,-1 0 0,0 0 0,-1 0 0,-2 0 0,-2 0 0,-3 0 0,-2 0 0,-2 0 0,-2 0 0,-3 0 0,-1 0 0,3 0 0,3 0 0,1 0 0,-3-1 0,-2 0 0,1 1 0,4-1 0,3 0 0,1 0 0,-1 0 0,-1 1 0,2 0 0,1-1 0,0 1 0,0-1 0,-6 0 0,-6 1 0,-6 0 0,-3-1 0,4 0 0,8 0 0,6 0 0,5 1 0,-1 0 0,-1-1 0,0 0 0,0 1 0,0 0 0,0 0 0,-1 1 0,0 1 0,1 1 0,4 0 0,1 0 0,2 0 0,0 1 0,-1 2 0,0 1 0,0 1 0,1 2 0,1 2 0,-1-1 0,1 0 0,0-2 0,0-2 0,1-2 0,0 0 0,0-2 0,-1 3 0,0 1 0,0 1 0,0 3 0,-1 0 0,-1 4 0,0-2 0,0-2 0,2-3 0,1-4 0,0 0 0,0 0 0,1 0 0,-1 1 0,-1 3 0,1 0 0,-1 0 0,0-1 0,1-1 0,1-3 0,0-1 0,0-1 0,0 1 0,0 1 0,0 3 0,0 2 0,0 1 0,0 1 0,0 0 0,0-1 0,0 0 0,1-3 0,0-1 0,0-2 0,1-2 0,0 0 0,2 2 0,2 1 0,0 0 0,0-1 0,-2-1 0,2 0 0,3 0 0,4 1 0,1 0 0,-1-1 0,-4 1 0,-2-1 0,-2-1 0,3 1 0,1 0 0,0 0 0,-1 0 0,-1 0 0,1-1 0,0 1 0,2 0 0,4 0 0,-1-1 0,2 1 0,-2-1 0,-1 0 0,2 0 0,2 0 0,2 0 0,2 1 0,0 0 0,-4 0 0,-3-1 0,-1 0 0,-2 0 0,-1-1 0,1 0 0,0 1 0,2-1 0,1 1 0,2 0 0,0 0 0,-2-1 0,-1 0 0,-3 0 0,1 0 0,2 0 0,8 1 0,8 0 0,4 0 0,0 1 0,-4 0 0,-4 0 0,-3 0 0,-2 0 0,-2 0 0,-2-1 0,2 0 0,2 1 0,3 1 0,3 0 0,1 0 0,-1 0 0,0-1 0,-2 1 0,-2 0 0,0-1 0,0 0 0,2 0 0,2 1 0,-1-1 0,-3 0 0,-2 0 0,0-1 0,3 1 0,2-1 0,-2 1 0,-2 0 0,-2-1 0,0 0 0,1 0 0,4-1 0,2 0 0,-3-1 0,0 1 0,-3-1 0,-4-1 0,-3 2 0,-5-1 0,3 1 0,6 1 0,6-1 0,5 1 0,1 1 0,-3 1 0,-4-1 0,-4 0 0,-4-1 0,-1 0 0,0-1 0,0 0 0,-1 0 0,0 0 0,1 0 0,1 0 0,2 0 0,2 0 0,1 0 0,-2-1 0,2 1 0,0-2 0,4 1 0,2-1 0,0 0 0,-2 1 0,-5-1 0,-2 0 0,-3-1 0,2-1 0,1-2 0,-1-1 0,-2 0 0,-1-1 0,-3 0 0,1-2 0,-1 1 0,-1 1 0,0 1 0,-3 1 0,0-1 0,-1 0 0,-1 2 0,-1-2 0,1 0 0,-1-1 0,1-2 0,-1-1 0,0 1 0,0 0 0,-1 0 0,1 0 0,-1 0 0,0 0 0,0 0 0,0 1 0,0 0 0,-1 0 0,-1 0 0,0 1 0,1 0 0,-1 0 0,0-1 0,0-1 0,-1-2 0,0 0 0,0 2 0,-1 1 0,1 2 0,-2-1 0,1 1 0,-1-1 0,-1 0 0,-1-1 0,-2 1 0,-3 0 0,-5-2 0,-4 0 0,-6-2 0,-6-2 0,-4 2 0,-1 0 0,3 3 0,1 2 0,1 0 0,1 2 0,0 0 0,5 2 0,3 1 0,3 0 0,-1 1 0,0-1 0,-2 1 0,-3 0 0,-5-1 0,-3 0 0,2 0 0,7 1 0,8 0 0,7 1 0,1 0 0,0 0 0,0 0 0,-1 0 0,0 1 0,-2 0 0,-1 1 0,-2-1 0,1 0 0,2 0 0,4-1 0,2 1 0,1-1 0,-3 0 0,-5 0 0,-3-1 0,0 1 0,2-1 0,3 1 0,3-1 0,3 0 0,0 1 0,-1-1 0,-4 1 0,-6 0 0,-3 0 0,0 1 0,2 0 0,5 1 0,1 0 0,2 0 0,0 0 0,3 1 0,3-1 0,2-1 0,1-1 0,-2 1 0,0 2 0,-2 1 0,-2 1 0,-1 0 0,-3 0 0,-1 0 0,-2 0 0,0-1 0,3-1 0,3-2 0,3-1 0,-3 0 0,-11 0 0,-11 0 0,-4 0 0,5 0 0,10 0 0,11 0 0,4 0 0,3 0 0,1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20:27.2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20:30.6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20:27.2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20:30.6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20:27.2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20:30.6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39:04.8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429 1 24575,'-4'0'0,"1"0"0,1 0 0,-4 0 0,-3 0 0,-3 0 0,-1 0 0,1 0 0,0 1 0,3-1 0,1 2 0,1 0 0,0 0 0,1-1 0,0 0 0,2 0 0,-1 0 0,-1 1 0,0 0 0,-2 1 0,0 1 0,1 0 0,0 0 0,1 0 0,0 0 0,-1 0 0,0 0 0,0 1 0,2 0 0,0 0 0,1 0 0,1 0 0,-1 0 0,0 2 0,-2 0 0,0 1 0,0 1 0,0 1 0,1 0 0,-1 2 0,0 1 0,-1 2 0,0 3 0,-1 1 0,2 0 0,1-2 0,2-3 0,0-2 0,1 0 0,0 1 0,0 1 0,1-1 0,0 1 0,-1 0 0,1-1 0,0 0 0,0-2 0,1-1 0,0 2 0,-1 1 0,1 3 0,-1 1 0,0-3 0,1-2 0,-1-4 0,0 1 0,0 0 0,1 1 0,-1-1 0,0 2 0,1-1 0,-1 0 0,1-1 0,0-1 0,0-2 0,0-1 0,-1 0 0,0 0 0,1 1 0,0 2 0,1 1 0,-1 0 0,1-1 0,-1-1 0,0 1 0,0 0 0,0-1 0,0 0 0,0 0 0,-1 0 0,0 1 0,0 1 0,-1 3 0,0 0 0,0 1 0,1-1 0,-1-3 0,1-1 0,0-3 0,0-1 0,1-2 0,0-1 0,0 1 0,0 1 0,0 3 0,0 3 0,0 4 0,0 2 0,0 0 0,0-1 0,0-3 0,0 0 0,0 1 0,0 3 0,0 1 0,-1 0 0,0-1 0,-1-1 0,1 2 0,-1 2 0,0 3 0,1 1 0,1-4 0,-1-3 0,0-5 0,1-1 0,0-2 0,-1 2 0,1 3 0,-1 3 0,0 0 0,0-1 0,0-5 0,1-1 0,-1-2 0,0 0 0,0 2 0,1 0 0,-1 0 0,0 0 0,0-2 0,0 0 0,0-1 0,0 2 0,0 0 0,-1 1 0,0-1 0,1-2 0,0 0 0,0-1 0,0 0 0,-1 2 0,1 1 0,-1 1 0,1 1 0,-1 1 0,0-2 0,1 1 0,0 2 0,0 1 0,-1 0 0,0 1 0,1-2 0,-1-1 0,1-1 0,0-2 0,0 1 0,-1 1 0,1 1 0,-1 2 0,0-1 0,0 0 0,0-2 0,1 1 0,-1 1 0,0 2 0,0 0 0,1 0 0,0-1 0,0 0 0,1-3 0,-1-1 0,1-2 0,0-1 0,0-1 0,0 1 0,0-2 0,0 2 0,-1 2 0,1 4 0,-2 1 0,2 1 0,-1-1 0,1-2 0,-1-1 0,1 2 0,-1 1 0,1 2 0,1 0 0,0-1 0,0 0 0,2 0 0,-1 1 0,1-2 0,-1-1 0,1-2 0,0 0 0,0-1 0,-1-2 0,-1-2 0,0-1 0,2 2 0,3 3 0,3 3 0,-1 0 0,-1-4 0,-3-3 0,-3-2 0,4-1 0,2 2 0,3 0 0,4 0 0,0-1 0,3 0 0,5 0 0,1 1 0,-4 0 0,-4-1 0,-6-2 0,-1 0 0,1-1 0,1-1 0,0 0 0,0-1 0,0-1 0,2-2 0,2 0 0,1 0 0,1-1 0,-1 1 0,0 0 0,-2 1 0,-1-1 0,-3 1 0,-1-1 0,0 0 0,0-1 0,0 0 0,-1 1 0,-1-1 0,0-2 0,-1-1 0,2-1 0,0-1 0,0-2 0,-1 2 0,0-1 0,-3 3 0,1 0 0,-1-2 0,0-1 0,0-5 0,-1 0 0,-1-2 0,0 1 0,0-2 0,0-3 0,-1-1 0,1-2 0,-1 1 0,0 1 0,0 1 0,1 0 0,0 3 0,-1 0 0,0-3 0,0-2 0,0-1 0,0 2 0,0 4 0,0 2 0,-1 3 0,0 0 0,1 1 0,0 1 0,0 1 0,1 1 0,0-1 0,1-2 0,1-2 0,0-2 0,-1-2 0,1-1 0,-1-1 0,0 1 0,-1 4 0,0 2 0,1 2 0,1-3 0,0 1 0,0 0 0,1-3 0,2-4 0,0-4 0,1-2 0,-1 0 0,-1 3 0,-1 0 0,0 3 0,-1 5 0,0 2 0,0 2 0,0 1 0,0 0 0,1-1 0,0-1 0,1 1 0,-1 1 0,-1 2 0,0-2 0,0-1 0,0-1 0,0-1 0,-1 2 0,-1 0 0,0 1 0,-1-1 0,0 0 0,1 0 0,-1-1 0,1 1 0,-1-1 0,0-1 0,0-3 0,1 1 0,-1 0 0,1 1 0,-1 0 0,0 2 0,0 2 0,0 3 0,0 1 0,0 1 0,0 2 0,0 1 0,0 1 0,0 1 0,0-1 0,-1-3 0,0-1 0,0-2 0,0 2 0,1 0 0,-1 1 0,0 1 0,0 0 0,-1 1 0,0 0 0,-1 0 0,-1 0 0,1 1 0,-1 0 0,-1 1 0,0-1 0,-1-1 0,0 0 0,0 0 0,2 0 0,-1 1 0,1 1 0,0-1 0,-2 0 0,-1-2 0,-2 1 0,1 1 0,1 0 0,2 2 0,0 1 0,1-1 0,-1 1 0,-2-1 0,1-1 0,0 1 0,2 1 0,1 0 0,0 1 0,0 0 0,-1-1 0,0 0 0,1 1 0,1 0 0,-2 1 0,0 0 0,0 0 0,-5-1 0,5 0 0,-3-1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5T14:39:20.5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1052 308 24575,'-2'-9'0,"1"1"0,-2 0 0,2 2 0,0 0 0,0-2 0,-1-2 0,0-4 0,-1-1 0,0-2 0,0 1 0,-1 2 0,0 2 0,1 3 0,0 1 0,0 2 0,1 1 0,0 1 0,-1-1 0,1 1 0,-1-1 0,0-2 0,-1 0 0,-1 0 0,0 1 0,0 1 0,-2-1 0,-1 0 0,-2-2 0,-1 0 0,1 0 0,1 2 0,0 0 0,1 2 0,1 0 0,1 1 0,3 1 0,1 1 0,-2-1 0,-2 1 0,-2-1 0,-3 0 0,-1 0 0,-5-1 0,-3-1 0,1 0 0,5 1 0,6 2 0,6 1 0,1 0 0,-2 0 0,-1 0 0,-3 1 0,-3 0 0,0 1 0,-2 0 0,1 0 0,1 1 0,-1-1 0,0 2 0,-1 0 0,1 1 0,1-1 0,1 1 0,0-1 0,-2 2 0,1-1 0,1 0 0,2-2 0,3-1 0,-1 1 0,0 1 0,-2 1 0,0 0 0,0 1 0,1-1 0,1 0 0,0-1 0,0 0 0,0 0 0,0 0 0,-1 1 0,0 0 0,0 1 0,1 0 0,-1 0 0,1-1 0,0 1 0,1-2 0,0 1 0,0-2 0,0 1 0,0 1 0,-2 0 0,0 0 0,1 0 0,0 0 0,0 0 0,0 1 0,-1 2 0,-1 0 0,1-1 0,-1 0 0,2-1 0,-1 0 0,0 1 0,0-1 0,0 0 0,0 0 0,0-1 0,1 0 0,0 0 0,-1-1 0,2 0 0,-1 0 0,0 2 0,-1 1 0,-1 3 0,-1 0 0,0 1 0,0-1 0,0 0 0,0-2 0,-1 0 0,1 1 0,-1-1 0,1 0 0,-1 1 0,0 2 0,0 0 0,-2 2 0,-1 3 0,-2 3 0,-1 1 0,1-1 0,2-2 0,1-2 0,1 0 0,1 2 0,0 1 0,0-1 0,2-1 0,0-3 0,1-1 0,1-3 0,1 0 0,1-1 0,0 2 0,0 1 0,0 1 0,0 1 0,-1 1 0,1 0 0,0-1 0,1-1 0,0-2 0,0 1 0,0 2 0,-1 2 0,0 2 0,0-1 0,1 1 0,-1 0 0,0 3 0,0 3 0,-1 0 0,1-1 0,2-5 0,0-6 0,0-1 0,0-1 0,1 1 0,-1 1 0,1-1 0,0-1 0,0 3 0,-1 3 0,1 3 0,-1 2 0,1 1 0,0 0 0,1 3 0,0 1 0,0 0 0,2-3 0,-1-3 0,1-3 0,1-2 0,0 1 0,0 0 0,1-1 0,-1 1 0,0-3 0,1-1 0,2 1 0,2-1 0,1 1 0,0-3 0,-2-1 0,0-3 0,1 0 0,3-2 0,1 0 0,4-2 0,2 0 0,8-1 0,6 0 0,5 2 0,-1-1 0,-6 0 0,-7 0 0,-6-1 0,-3 0 0,0-1 0,-1-1 0,-1-1 0,0-2 0,-2-1 0,0 1 0,-3 0 0,-1 1 0,1-1 0,2-2 0,1-2 0,1-2 0,3 0 0,0 0 0,1-2 0,-1 1 0,-2 1 0,0 0 0,1-1 0,-1-1 0,0 2 0,-4 1 0,-1 1 0,-2 1 0,1-1 0,0 0 0,1 0 0,-1-1 0,2-2 0,0-1 0,0 0 0,0-1 0,-1 2 0,-1 0 0,0 0 0,-1 1 0,0-1 0,0-2 0,1-1 0,1 0 0,1-2 0,-1 0 0,1-1 0,0-1 0,1 0 0,-2 0 0,0-1 0,-2 0 0,0 0 0,1-1 0,-1 0 0,0 0 0,0 1 0,-1 0 0,-1 1 0,0 1 0,0 0 0,0 1 0,-1 0 0,0 1 0,0 1 0,1 1 0,-1 0 0,1 0 0,0 1 0,-2 2 0,1 0 0,0-1 0,1-1 0,0-1 0,0 0 0,0 0 0,0 1 0,0-1 0,1 0 0,0 0 0,0 0 0,0 1 0,-1-1 0,0 2 0,-1-1 0,1 2 0,-1 0 0,0 1 0,0 0 0,0 1 0,1 0 0,1 1 0,0-1 0,1-1 0,0-1 0,0 0 0,-1 1 0,-2 2 0,-1 2 0,-1 1 0,0 3 0,-1 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1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7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7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0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5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5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3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8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47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7ED0C-37E7-1341-B4CE-A8BB2C636486}" type="datetimeFigureOut">
              <a:rPr lang="en-US" smtClean="0"/>
              <a:t>2/25/23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2D17-8E4E-AD44-9036-5052577EF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6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ustomXml" Target="../ink/ink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ustomXml" Target="../ink/ink5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11.xml"/><Relationship Id="rId1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customXml" Target="../ink/ink8.xml"/><Relationship Id="rId12" Type="http://schemas.openxmlformats.org/officeDocument/2006/relationships/image" Target="../media/image7.png"/><Relationship Id="rId17" Type="http://schemas.openxmlformats.org/officeDocument/2006/relationships/customXml" Target="../ink/ink13.xml"/><Relationship Id="rId2" Type="http://schemas.openxmlformats.org/officeDocument/2006/relationships/image" Target="../media/image1.jpe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customXml" Target="../ink/ink10.xml"/><Relationship Id="rId5" Type="http://schemas.openxmlformats.org/officeDocument/2006/relationships/image" Target="../media/image4.png"/><Relationship Id="rId15" Type="http://schemas.openxmlformats.org/officeDocument/2006/relationships/customXml" Target="../ink/ink12.xml"/><Relationship Id="rId10" Type="http://schemas.openxmlformats.org/officeDocument/2006/relationships/image" Target="../media/image6.png"/><Relationship Id="rId4" Type="http://schemas.openxmlformats.org/officeDocument/2006/relationships/customXml" Target="../ink/ink6.xml"/><Relationship Id="rId9" Type="http://schemas.openxmlformats.org/officeDocument/2006/relationships/customXml" Target="../ink/ink9.xml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3: THE PATIENT YEARS: THE HOUSE OF SAUL: DAVID VS. ISH-BOSHETH (2Sam 2:1-32)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THE PATIENT YEARS (2 Samuel 1 – 4)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Grieving for Saul (2 Samuel 1)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The House of Saul (2 Samuel 2 – 4)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8842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1. David vs.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(2:1-32)</a:t>
            </a:r>
          </a:p>
        </p:txBody>
      </p:sp>
    </p:spTree>
    <p:extLst>
      <p:ext uri="{BB962C8B-B14F-4D97-AF65-F5344CB8AC3E}">
        <p14:creationId xmlns:p14="http://schemas.microsoft.com/office/powerpoint/2010/main" val="311376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10a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His age of 40 years when his father 		died is an important chronological 			fact.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14:49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8:33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		he must have been born after Saul 			became king, thus indicating at least 		a 40-year reign for Saul.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Cf.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Acts 13:21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756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Additional truths for us to learn from: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Abner’s presumptuous and arrogant behavior in making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king not only betrayed his sense of self-importance, but also reeks of the same self-entitlement that Saul had earlier shown in his life.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example has more power than we think in influencing others’ thinking and behavior.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75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How needful it is for us, therefore, to 		be aware and to be careful of how we 		act and speak before those who 			watch or follow us!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must be our desire that what 			would be imitated from us is that 		which is both good and God-			honoring.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701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Abner’s personal motives and ambitions – which had nothing to do with God’s glory and Israel’s blessing – had consequences not only on him but also the whole nation.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selfish ambitions and our disobedience to God will always have consequences that not only we will reap for ourselves but also will affect others adversely.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30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David: King over Judah (vv. 1-7)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350838" algn="l"/>
                <a:tab pos="617538" algn="l"/>
                <a:tab pos="8842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2:1-7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8842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PH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King over Israel (vv. 8-11)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350838" algn="l"/>
                <a:tab pos="617538" algn="l"/>
                <a:tab pos="8842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2Sam 2:8-11</a:t>
            </a: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350838" algn="l"/>
                <a:tab pos="617538" algn="l"/>
                <a:tab pos="8842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this section, we see Abner defying God’s choice of David, in contrast to Judah’s obeying God’s will and anointing David as their king.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8842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~ Certainly Abner knew that David was 				God’s choice, so this was a deliberate 				rebellion against the Lord.</a:t>
            </a:r>
          </a:p>
        </p:txBody>
      </p:sp>
    </p:spTree>
    <p:extLst>
      <p:ext uri="{BB962C8B-B14F-4D97-AF65-F5344CB8AC3E}">
        <p14:creationId xmlns:p14="http://schemas.microsoft.com/office/powerpoint/2010/main" val="1418528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Let’s get to know the two main characters in this section.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“Abner the son of 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Ner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commander of Saul’s army”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14:50b-</a:t>
            </a:r>
            <a:r>
              <a:rPr lang="el-GR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9:1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makes Kish and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brothers, 			and Saul and Abner cousins.</a:t>
            </a:r>
          </a:p>
        </p:txBody>
      </p:sp>
    </p:spTree>
    <p:extLst>
      <p:ext uri="{BB962C8B-B14F-4D97-AF65-F5344CB8AC3E}">
        <p14:creationId xmlns:p14="http://schemas.microsoft.com/office/powerpoint/2010/main" val="267470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son of Saul”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the only son of Saul left 		alive after the defeat on Mount 			Gilboa.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8:33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Eshbaal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	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bosheth’s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original name.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“8… Abner… had taken 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 and brought him over to 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Mahanaim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Mahanaim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capital of Gilead in East Manasseh.</a:t>
            </a:r>
          </a:p>
        </p:txBody>
      </p:sp>
    </p:spTree>
    <p:extLst>
      <p:ext uri="{BB962C8B-B14F-4D97-AF65-F5344CB8AC3E}">
        <p14:creationId xmlns:p14="http://schemas.microsoft.com/office/powerpoint/2010/main" val="3905911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42F8E0-4953-FE30-D012-1E89C0163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365" y="116714"/>
            <a:ext cx="5091270" cy="6652593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29DEB7A-C122-1239-5748-B429BA6EF550}"/>
                  </a:ext>
                </a:extLst>
              </p14:cNvPr>
              <p14:cNvContentPartPr/>
              <p14:nvPr/>
            </p14:nvContentPartPr>
            <p14:xfrm>
              <a:off x="5366982" y="2991144"/>
              <a:ext cx="544320" cy="20232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29DEB7A-C122-1239-5748-B429BA6EF55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57982" y="2982144"/>
                <a:ext cx="561960" cy="21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100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Immediately notice here that it was 			Abner – not God – who made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	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king.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made Abner now the effective 			power behind the throne.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doing this, Abner was effectively 		rejecting God’s choice of David as 		the next king of Israel.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OWN AMBITIONS AND PLANS MUST ALWAYS TAKE A BACK SEAT TO GOD’S PLANS AND WILL.</a:t>
            </a:r>
            <a:endParaRPr lang="en-PH" sz="3600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F014179-9F1C-C601-D431-A7D935E4B8AC}"/>
                  </a:ext>
                </a:extLst>
              </p14:cNvPr>
              <p14:cNvContentPartPr/>
              <p14:nvPr/>
            </p14:nvContentPartPr>
            <p14:xfrm>
              <a:off x="2229582" y="2710704"/>
              <a:ext cx="360" cy="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F014179-9F1C-C601-D431-A7D935E4B8A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0942" y="270170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A4FB340-76DB-4D6B-CE1F-FF198EE6F1F0}"/>
                  </a:ext>
                </a:extLst>
              </p14:cNvPr>
              <p14:cNvContentPartPr/>
              <p14:nvPr/>
            </p14:nvContentPartPr>
            <p14:xfrm>
              <a:off x="2106822" y="2700264"/>
              <a:ext cx="360" cy="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A4FB340-76DB-4D6B-CE1F-FF198EE6F1F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98182" y="2691264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802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all the more important when 		we know what God’s will is – 			whether explicitly or according to 		biblical principle.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happened here happens even in our times.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“9… over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Gilead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over the </a:t>
            </a:r>
            <a:r>
              <a:rPr lang="en-PH" sz="3600" b="1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Ashurites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over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Jezreel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over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Ephraim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and over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Benjamin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even over all Israel.”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F014179-9F1C-C601-D431-A7D935E4B8AC}"/>
                  </a:ext>
                </a:extLst>
              </p14:cNvPr>
              <p14:cNvContentPartPr/>
              <p14:nvPr/>
            </p14:nvContentPartPr>
            <p14:xfrm>
              <a:off x="2229582" y="2710704"/>
              <a:ext cx="360" cy="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F014179-9F1C-C601-D431-A7D935E4B8A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0582" y="270170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A4FB340-76DB-4D6B-CE1F-FF198EE6F1F0}"/>
                  </a:ext>
                </a:extLst>
              </p14:cNvPr>
              <p14:cNvContentPartPr/>
              <p14:nvPr/>
            </p14:nvContentPartPr>
            <p14:xfrm>
              <a:off x="2106822" y="2700264"/>
              <a:ext cx="360" cy="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A4FB340-76DB-4D6B-CE1F-FF198EE6F1F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97822" y="2691264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932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9629D2-CC2E-80BF-ED95-AEA02AC0F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364" y="92765"/>
            <a:ext cx="5091269" cy="665259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F014179-9F1C-C601-D431-A7D935E4B8AC}"/>
                  </a:ext>
                </a:extLst>
              </p14:cNvPr>
              <p14:cNvContentPartPr/>
              <p14:nvPr/>
            </p14:nvContentPartPr>
            <p14:xfrm>
              <a:off x="2229582" y="2710704"/>
              <a:ext cx="360" cy="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F014179-9F1C-C601-D431-A7D935E4B8A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20582" y="270170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A4FB340-76DB-4D6B-CE1F-FF198EE6F1F0}"/>
                  </a:ext>
                </a:extLst>
              </p14:cNvPr>
              <p14:cNvContentPartPr/>
              <p14:nvPr/>
            </p14:nvContentPartPr>
            <p14:xfrm>
              <a:off x="2106822" y="2700264"/>
              <a:ext cx="360" cy="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A4FB340-76DB-4D6B-CE1F-FF198EE6F1F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97822" y="269126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19FA474-9592-730E-3668-4A6F00CA6A31}"/>
                  </a:ext>
                </a:extLst>
              </p14:cNvPr>
              <p14:cNvContentPartPr/>
              <p14:nvPr/>
            </p14:nvContentPartPr>
            <p14:xfrm>
              <a:off x="5656062" y="2050824"/>
              <a:ext cx="230040" cy="70020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19FA474-9592-730E-3668-4A6F00CA6A3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647422" y="2042184"/>
                <a:ext cx="247680" cy="71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48D3A73B-1914-1F06-55B0-FF89C336D74E}"/>
                  </a:ext>
                </a:extLst>
              </p14:cNvPr>
              <p14:cNvContentPartPr/>
              <p14:nvPr/>
            </p14:nvContentPartPr>
            <p14:xfrm>
              <a:off x="4364022" y="837624"/>
              <a:ext cx="380160" cy="53388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48D3A73B-1914-1F06-55B0-FF89C336D74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55022" y="828984"/>
                <a:ext cx="397800" cy="55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58EADD0-A54E-482A-6DD2-3EAE11195B38}"/>
                  </a:ext>
                </a:extLst>
              </p14:cNvPr>
              <p14:cNvContentPartPr/>
              <p14:nvPr/>
            </p14:nvContentPartPr>
            <p14:xfrm>
              <a:off x="4784142" y="2128944"/>
              <a:ext cx="381600" cy="11232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58EADD0-A54E-482A-6DD2-3EAE11195B3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775142" y="2120304"/>
                <a:ext cx="399240" cy="12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EAD14E26-0633-F307-23E3-657823E2A7C0}"/>
                  </a:ext>
                </a:extLst>
              </p14:cNvPr>
              <p14:cNvContentPartPr/>
              <p14:nvPr/>
            </p14:nvContentPartPr>
            <p14:xfrm>
              <a:off x="4186542" y="3300024"/>
              <a:ext cx="693720" cy="19944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EAD14E26-0633-F307-23E3-657823E2A7C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177542" y="3291384"/>
                <a:ext cx="711360" cy="21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11EC9038-5E4D-F654-A31D-34CEE78B2797}"/>
                  </a:ext>
                </a:extLst>
              </p14:cNvPr>
              <p14:cNvContentPartPr/>
              <p14:nvPr/>
            </p14:nvContentPartPr>
            <p14:xfrm>
              <a:off x="3914382" y="2625744"/>
              <a:ext cx="1222200" cy="23400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11EC9038-5E4D-F654-A31D-34CEE78B279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905382" y="2616744"/>
                <a:ext cx="1239840" cy="25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555305F-EC62-F864-9C57-4FB9DB8369E4}"/>
                  </a:ext>
                </a:extLst>
              </p14:cNvPr>
              <p14:cNvContentPartPr/>
              <p14:nvPr/>
            </p14:nvContentPartPr>
            <p14:xfrm>
              <a:off x="4317942" y="3718704"/>
              <a:ext cx="738720" cy="19332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F555305F-EC62-F864-9C57-4FB9DB8369E4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309302" y="3709704"/>
                <a:ext cx="756360" cy="21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2695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4E1F67-2F05-C83B-E6FA-BAE4D44DF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017" y="92765"/>
            <a:ext cx="8931965" cy="665259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Ish-bosheth’s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actual rule was quite limited and “all Israel” was more claim than reality.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10-11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While David was king in Hebron for 		seven and a half years,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reigned for only two years.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difference may mean that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	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took about five years to 			recover the northern territory from the 		Philistines before his actual reign.</a:t>
            </a:r>
          </a:p>
        </p:txBody>
      </p:sp>
    </p:spTree>
    <p:extLst>
      <p:ext uri="{BB962C8B-B14F-4D97-AF65-F5344CB8AC3E}">
        <p14:creationId xmlns:p14="http://schemas.microsoft.com/office/powerpoint/2010/main" val="3409541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328</TotalTime>
  <Words>784</Words>
  <Application>Microsoft Macintosh PowerPoint</Application>
  <PresentationFormat>On-screen Show (4:3)</PresentationFormat>
  <Paragraphs>47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13</cp:revision>
  <dcterms:created xsi:type="dcterms:W3CDTF">2023-02-25T10:22:51Z</dcterms:created>
  <dcterms:modified xsi:type="dcterms:W3CDTF">2023-02-25T15:51:39Z</dcterms:modified>
</cp:coreProperties>
</file>