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41"/>
  </p:normalViewPr>
  <p:slideViewPr>
    <p:cSldViewPr snapToGrid="0">
      <p:cViewPr varScale="1">
        <p:scale>
          <a:sx n="101" d="100"/>
          <a:sy n="101" d="100"/>
        </p:scale>
        <p:origin x="19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34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8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89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8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8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68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C01BBC-E2B6-6D40-B2BD-8B12414C144D}" type="datetimeFigureOut">
              <a:rPr lang="en-US" smtClean="0"/>
              <a:t>11/3/2024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D18BBA-F631-3C44-8991-E5170A692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5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8F43B59-772A-EB51-A9E1-0BD2ACC58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19: THE PERILOUS YEARS: THE DEATH OF ABSALOM (2Sam 18:1-33) 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times we are in have indeed gone from bad to worse.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might sometimes cause us to wonder: “Doesn’t the Lord see all this? Will He not do something about this? Where is His judgment?”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Asaph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73:12-14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6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27BED1-6822-0DA9-674A-F6870E608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F5D477D-F0AF-AC3D-6E09-CE0347B84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ironic that, in the end, Absalom’s handsome head (see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14:25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was his undoing!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famous good looks fed his pride!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Recall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14:25-26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JUDGEMENT ON PRIDE INVOLVES THE TEARING DOWN OF WHATEVER FEEDS THAT PRIDE IN A PERSON.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Indeed, pride does lead to 							judgment.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tabLst>
                <a:tab pos="573088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 16:18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47672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0C9559-6C51-F698-1637-84D43A6F2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205067C-DE98-181F-83D5-E398FC56B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Why did Joab want to kill Absalom and not want to follow David’s orders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)?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Joab, knowing David and 								remembering that he did nothing to 						deal with the sins of his sons – sins 					punishable by death, most likely 						believed that David would once again 					deal lightly with his son.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Joab’s single-minded determination to 					preserve David’s throne led him to 						disobey a direct order.</a:t>
            </a:r>
          </a:p>
        </p:txBody>
      </p:sp>
    </p:spTree>
    <p:extLst>
      <p:ext uri="{BB962C8B-B14F-4D97-AF65-F5344CB8AC3E}">
        <p14:creationId xmlns:p14="http://schemas.microsoft.com/office/powerpoint/2010/main" val="344771762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81DC41-5E31-2300-DA58-9E14F5369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94D0DBA-4175-B7D6-6D8D-11690EFBCE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Joab’s actions and interests did not always coincide with David’s wishes.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However, no matter how noble Joab’s 					intentions may have been, his duty 						was to obey the king; it was not his 						responsibility to act as judge!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Joab’s actions constituted 							insubordination towards David, and 					thus ultimately, toward God who 						chose David to rule His people, 						Israel.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59550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1D199A-7E40-0A02-E511-B9B4627B7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17036A0-5A1D-C264-79E8-B64D437020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Because of this, in God’s appointed 					time, God’s judgment toward Joab 						would fall upon him (see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1Ki 2:5-6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				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28-34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GOD’S HOLY EYES, OBEDIENCE 					TO HIM FAR OUTWEIGH GOOD 						INTENTIONS AND PERSONAL 						CONVICTIONS.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12-13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13598345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14C81C-3D90-70AD-2641-E58EB511A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E78616-BB64-CDE8-4FD9-BDB83104E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his response to Joab,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soldier refused to kill Absalom for two reasons.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did not want to disobey the king.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apparently knowing Joab’s character, he knew Joab would not defend him and would have turned on him if the king had found out about 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14-15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05244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3B1A27-4E4B-B511-457C-BA8212740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7B5251D-67DD-C75B-4073-C97DD88B5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the end, Absalom’s death was 					God’s judgment on him for his 						rebellion against David and against 				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LORD WILL INDEED JUDGE 						THE WICKED!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16-17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 blew the trumpet to 						signal the army to stop its pursuit of 					the remaining men of Israel.</a:t>
            </a:r>
          </a:p>
        </p:txBody>
      </p:sp>
    </p:spTree>
    <p:extLst>
      <p:ext uri="{BB962C8B-B14F-4D97-AF65-F5344CB8AC3E}">
        <p14:creationId xmlns:p14="http://schemas.microsoft.com/office/powerpoint/2010/main" val="198402544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75018C-320E-4F39-6C18-0F9526BC84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79E10C-8391-4DCA-5CBE-217A1FB4D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Joab’s men threw Absalom’s 					body into one of the deep pits found in 					the forest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“and erected over him a 						very great heap of stones”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are once more presented an irony.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truth, God’s coming judgment should be celebrated by those who love His holiness, as the psalmist did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96:11-13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10971715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F958E4-AD81-089C-6B00-F0C963B71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21DAA8-2863-3FEE-A6F2-271A8F3A2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May this chapter help us exclaim finally as Asaph did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17b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“Then I perceived their end.”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general outline: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III. THE PERILOUS YEARS (2 Samuel 13 			– 24)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A. Trouble with His Kinsmen (2 Samuel 							13 – 19)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6. The Death of Absalom (2 Samuel 										18:1-33)</a:t>
            </a:r>
          </a:p>
        </p:txBody>
      </p:sp>
    </p:spTree>
    <p:extLst>
      <p:ext uri="{BB962C8B-B14F-4D97-AF65-F5344CB8AC3E}">
        <p14:creationId xmlns:p14="http://schemas.microsoft.com/office/powerpoint/2010/main" val="51227446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837904-3D15-F8B4-8776-8B845DE9A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CAE77AF-C22C-F391-4EF4-EC17F450D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		a. The Armies Battle (vv. 1-18)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						b. David Grieves (vv. 19-33)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“The Certainty of God’s Judgment Upon The Wicked”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The Death of Absalom (2Sam 18:1-33)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Armies Battle (vv. 1-18)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David’s Army Organized (vv. 1-5)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PH" dirty="0"/>
              <a:t> 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6727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B8C441-C2A6-1DEB-9951-2F2FE8554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1D11902-6E5C-8CC7-E204-55800B342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l-GR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Ι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1-2a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anticipating the arrival of Absalom and his troops soon, David numbered his troops, divided them into three companies.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typical of Israelite military strategy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l-GR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Ι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he declares his intention to lead his men into battle.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this, the men adamantly replied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987610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77E8E0-43E9-3D0E-113B-DD1161EE7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2422E9-FFA8-18CF-D921-9CA410642B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US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The people recognized that the death 					of David would mean sure defeat and 					Absalom would then be secure in the 					kingship.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If half of them died the battle would go 					on; but if David died, then all is lost.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So David was persuaded to remain at 	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Mahanaim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422666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358648-1711-D2F0-11A4-58084EB68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582AEB3-191D-944F-AF9E-68F905E06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as his men were going out for battle, David gave one last charge/command to his generals: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“the young man Absalom” –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implied 					that David sentimentally viewed 						Absalom as merely a youthful rebel 					who could be forgiven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Here was David again ready to minimize Absalom’s terrible transgression instead of dealing with it according to that which was right in God’s eyes.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6311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DC4432-E327-CA80-C02B-6E410B45D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13EA531-D1AA-4EBD-1E41-902CAEA2D9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Israel’s Army Defeated (vv. 6-8)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6-8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encounter soon followed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“in the 					forest of Ephraim”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that Absalom’s newly organized army were no match for the experienced soldiers of David who slaughtered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“20,000 men”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443623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7AE16D4-E635-A83C-915E-EBBD9179D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75FB138-1DD4-12FA-B01D-F57D60CD18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As terrible as Absalom’s losses were 				by the swords of David’s heroes 					(18:7), more perished from the 						elements of that inhospitable terrain.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see the Lord’s providential hand, first, in giving David’s men victory in battle, and second, in even using nature to slaughter more men in the forest.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Absalom Executed (vv. 9-18)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9-18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610843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12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B7DC69-E1B9-AC63-9FCD-7FD632DD4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9378C93-40AB-FA36-E797-7E396C2D2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99" y="79899"/>
            <a:ext cx="8966447" cy="6633722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As Absalom’s army was being 						scattered in defeat, Absalom here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“was 			riding on his mule”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evidently trying to 			escape from David’s army when he 				encountered some of David’s men.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Apparently, the mule passed under a 					low-hanging branch, where Absalom’s 					head got caught.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 didn’t need a sword to stop the 					rebel Absalom; He simply used the 						branch of a tree.</a:t>
            </a:r>
          </a:p>
        </p:txBody>
      </p:sp>
    </p:spTree>
    <p:extLst>
      <p:ext uri="{BB962C8B-B14F-4D97-AF65-F5344CB8AC3E}">
        <p14:creationId xmlns:p14="http://schemas.microsoft.com/office/powerpoint/2010/main" val="3798157491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1427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Marc Grande</cp:lastModifiedBy>
  <cp:revision>20</cp:revision>
  <dcterms:created xsi:type="dcterms:W3CDTF">2024-11-02T13:31:06Z</dcterms:created>
  <dcterms:modified xsi:type="dcterms:W3CDTF">2024-11-03T08:07:51Z</dcterms:modified>
</cp:coreProperties>
</file>