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6" r:id="rId2"/>
    <p:sldId id="257" r:id="rId3"/>
    <p:sldId id="258" r:id="rId4"/>
    <p:sldId id="259" r:id="rId5"/>
    <p:sldId id="260" r:id="rId6"/>
    <p:sldId id="264" r:id="rId7"/>
    <p:sldId id="265" r:id="rId8"/>
    <p:sldId id="266" r:id="rId9"/>
    <p:sldId id="267" r:id="rId10"/>
    <p:sldId id="262" r:id="rId11"/>
    <p:sldId id="263"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7"/>
    <p:restoredTop sz="94741"/>
  </p:normalViewPr>
  <p:slideViewPr>
    <p:cSldViewPr snapToGrid="0">
      <p:cViewPr varScale="1">
        <p:scale>
          <a:sx n="106" d="100"/>
          <a:sy n="106" d="100"/>
        </p:scale>
        <p:origin x="600"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2B324F-EF02-6044-8E54-4D084DD6DEE1}" type="datetimeFigureOut">
              <a:rPr lang="en-US" smtClean="0"/>
              <a:t>10/19/24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8A132-8631-7D47-833B-9042A97F10D7}" type="slidenum">
              <a:rPr lang="en-US" smtClean="0"/>
              <a:t>‹#›</a:t>
            </a:fld>
            <a:endParaRPr lang="en-US"/>
          </a:p>
        </p:txBody>
      </p:sp>
    </p:spTree>
    <p:extLst>
      <p:ext uri="{BB962C8B-B14F-4D97-AF65-F5344CB8AC3E}">
        <p14:creationId xmlns:p14="http://schemas.microsoft.com/office/powerpoint/2010/main" val="2685923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8A132-8631-7D47-833B-9042A97F10D7}" type="slidenum">
              <a:rPr lang="en-US" smtClean="0"/>
              <a:t>3</a:t>
            </a:fld>
            <a:endParaRPr lang="en-US"/>
          </a:p>
        </p:txBody>
      </p:sp>
    </p:spTree>
    <p:extLst>
      <p:ext uri="{BB962C8B-B14F-4D97-AF65-F5344CB8AC3E}">
        <p14:creationId xmlns:p14="http://schemas.microsoft.com/office/powerpoint/2010/main" val="1216845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B8A132-8631-7D47-833B-9042A97F10D7}" type="slidenum">
              <a:rPr lang="en-US" smtClean="0"/>
              <a:t>7</a:t>
            </a:fld>
            <a:endParaRPr lang="en-US"/>
          </a:p>
        </p:txBody>
      </p:sp>
    </p:spTree>
    <p:extLst>
      <p:ext uri="{BB962C8B-B14F-4D97-AF65-F5344CB8AC3E}">
        <p14:creationId xmlns:p14="http://schemas.microsoft.com/office/powerpoint/2010/main" val="767985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7D1A0-B651-68B5-DA29-BAB5C26222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DBE6AE-2D02-E6A1-307A-8CA5A71B93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C3C3E3-66EF-8902-3993-D1D73E621E86}"/>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B30079F-3FFC-F258-BBF9-15CDA785D23E}"/>
              </a:ext>
            </a:extLst>
          </p:cNvPr>
          <p:cNvSpPr>
            <a:spLocks noGrp="1"/>
          </p:cNvSpPr>
          <p:nvPr>
            <p:ph type="sldNum" sz="quarter" idx="5"/>
          </p:nvPr>
        </p:nvSpPr>
        <p:spPr/>
        <p:txBody>
          <a:bodyPr/>
          <a:lstStyle/>
          <a:p>
            <a:fld id="{D2B8A132-8631-7D47-833B-9042A97F10D7}" type="slidenum">
              <a:rPr lang="en-US" smtClean="0"/>
              <a:t>8</a:t>
            </a:fld>
            <a:endParaRPr lang="en-US"/>
          </a:p>
        </p:txBody>
      </p:sp>
    </p:spTree>
    <p:extLst>
      <p:ext uri="{BB962C8B-B14F-4D97-AF65-F5344CB8AC3E}">
        <p14:creationId xmlns:p14="http://schemas.microsoft.com/office/powerpoint/2010/main" val="2301550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DBCF2-0A66-1AF4-F6A1-3C0B0B1257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0E1B3F-C261-A94F-5611-CE4D91C44A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5BD759-5A88-E157-6787-E9B9C34BADE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9A6ED6D-7F7F-3443-3A93-296DBFFEFFAE}"/>
              </a:ext>
            </a:extLst>
          </p:cNvPr>
          <p:cNvSpPr>
            <a:spLocks noGrp="1"/>
          </p:cNvSpPr>
          <p:nvPr>
            <p:ph type="sldNum" sz="quarter" idx="5"/>
          </p:nvPr>
        </p:nvSpPr>
        <p:spPr/>
        <p:txBody>
          <a:bodyPr/>
          <a:lstStyle/>
          <a:p>
            <a:fld id="{D2B8A132-8631-7D47-833B-9042A97F10D7}" type="slidenum">
              <a:rPr lang="en-US" smtClean="0"/>
              <a:t>9</a:t>
            </a:fld>
            <a:endParaRPr lang="en-US"/>
          </a:p>
        </p:txBody>
      </p:sp>
    </p:spTree>
    <p:extLst>
      <p:ext uri="{BB962C8B-B14F-4D97-AF65-F5344CB8AC3E}">
        <p14:creationId xmlns:p14="http://schemas.microsoft.com/office/powerpoint/2010/main" val="1772060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F804951-8B47-CE43-A467-188CE12A9A99}" type="datetimeFigureOut">
              <a:rPr lang="en-US" smtClean="0"/>
              <a:t>10/19/24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1802817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804951-8B47-CE43-A467-188CE12A9A99}" type="datetimeFigureOut">
              <a:rPr lang="en-US" smtClean="0"/>
              <a:t>10/19/24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22319933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804951-8B47-CE43-A467-188CE12A9A99}" type="datetimeFigureOut">
              <a:rPr lang="en-US" smtClean="0"/>
              <a:t>10/19/24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3436908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804951-8B47-CE43-A467-188CE12A9A99}" type="datetimeFigureOut">
              <a:rPr lang="en-US" smtClean="0"/>
              <a:t>10/19/24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1422893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804951-8B47-CE43-A467-188CE12A9A99}" type="datetimeFigureOut">
              <a:rPr lang="en-US" smtClean="0"/>
              <a:t>10/19/24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32853883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F804951-8B47-CE43-A467-188CE12A9A99}" type="datetimeFigureOut">
              <a:rPr lang="en-US" smtClean="0"/>
              <a:t>10/19/24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348118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F804951-8B47-CE43-A467-188CE12A9A99}" type="datetimeFigureOut">
              <a:rPr lang="en-US" smtClean="0"/>
              <a:t>10/19/24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3821118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804951-8B47-CE43-A467-188CE12A9A99}" type="datetimeFigureOut">
              <a:rPr lang="en-US" smtClean="0"/>
              <a:t>10/19/24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3099161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804951-8B47-CE43-A467-188CE12A9A99}" type="datetimeFigureOut">
              <a:rPr lang="en-US" smtClean="0"/>
              <a:t>10/19/24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1432688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F804951-8B47-CE43-A467-188CE12A9A99}" type="datetimeFigureOut">
              <a:rPr lang="en-US" smtClean="0"/>
              <a:t>10/19/24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23427786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F804951-8B47-CE43-A467-188CE12A9A99}" type="datetimeFigureOut">
              <a:rPr lang="en-US" smtClean="0"/>
              <a:t>10/19/24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8C9346-96DE-C842-9D72-C8BB15AF8AA0}" type="slidenum">
              <a:rPr lang="en-US" smtClean="0"/>
              <a:t>‹#›</a:t>
            </a:fld>
            <a:endParaRPr lang="en-US"/>
          </a:p>
        </p:txBody>
      </p:sp>
    </p:spTree>
    <p:extLst>
      <p:ext uri="{BB962C8B-B14F-4D97-AF65-F5344CB8AC3E}">
        <p14:creationId xmlns:p14="http://schemas.microsoft.com/office/powerpoint/2010/main" val="4281950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BF804951-8B47-CE43-A467-188CE12A9A99}" type="datetimeFigureOut">
              <a:rPr lang="en-US" smtClean="0"/>
              <a:t>10/19/24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C8C9346-96DE-C842-9D72-C8BB15AF8AA0}" type="slidenum">
              <a:rPr lang="en-US" smtClean="0"/>
              <a:t>‹#›</a:t>
            </a:fld>
            <a:endParaRPr lang="en-US"/>
          </a:p>
        </p:txBody>
      </p:sp>
    </p:spTree>
    <p:extLst>
      <p:ext uri="{BB962C8B-B14F-4D97-AF65-F5344CB8AC3E}">
        <p14:creationId xmlns:p14="http://schemas.microsoft.com/office/powerpoint/2010/main" val="30027161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22A21BC-6D1B-A597-EDD9-34A95E8313CF}"/>
              </a:ext>
            </a:extLst>
          </p:cNvPr>
          <p:cNvSpPr>
            <a:spLocks noGrp="1"/>
          </p:cNvSpPr>
          <p:nvPr>
            <p:ph type="subTitle" idx="1"/>
          </p:nvPr>
        </p:nvSpPr>
        <p:spPr>
          <a:xfrm>
            <a:off x="96253" y="84221"/>
            <a:ext cx="8963525" cy="666549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SAMUEL SERIES 18: THE PERILOUS YEARS: THE COUNSELORS OF ABSALOM (2Sam 17:1-29) </a:t>
            </a:r>
            <a:endParaRPr lang="en-PH"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INTRO</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730375" algn="l"/>
                <a:tab pos="1820863" algn="l"/>
                <a:tab pos="2174875" algn="l"/>
              </a:tabLst>
            </a:pPr>
            <a:r>
              <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Sermon Title</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“Finding Comfort in God’s Sovereignty over Evil Men and Evil Plans”</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1748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 Ahithophel’s Counsel Offered (vv. 1-4)</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Hushai’s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Counsel Sought (vv. 5-14)</a:t>
            </a:r>
          </a:p>
          <a:p>
            <a:pPr algn="l">
              <a:lnSpc>
                <a:spcPct val="100000"/>
              </a:lnSpc>
              <a:tabLst>
                <a:tab pos="484188" algn="l"/>
                <a:tab pos="576263" algn="l"/>
                <a:tab pos="841375" algn="l"/>
                <a:tab pos="881063" algn="l"/>
                <a:tab pos="969963" algn="l"/>
                <a:tab pos="1019175" algn="l"/>
                <a:tab pos="1154113" algn="l"/>
                <a:tab pos="1508125" algn="l"/>
                <a:tab pos="1730375" algn="l"/>
                <a:tab pos="1820863" algn="l"/>
                <a:tab pos="2263775"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 David’s Life Saved (vv. 15-29)</a:t>
            </a:r>
          </a:p>
        </p:txBody>
      </p:sp>
    </p:spTree>
    <p:extLst>
      <p:ext uri="{BB962C8B-B14F-4D97-AF65-F5344CB8AC3E}">
        <p14:creationId xmlns:p14="http://schemas.microsoft.com/office/powerpoint/2010/main" val="2883659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5"/>
                                        <p:tgtEl>
                                          <p:spTgt spid="3">
                                            <p:txEl>
                                              <p:pRg st="0" end="0"/>
                                            </p:txEl>
                                          </p:spTgt>
                                        </p:tgtEl>
                                      </p:cBhvr>
                                    </p:animEffect>
                                    <p:anim calcmode="lin" valueType="num">
                                      <p:cBhvr>
                                        <p:cTn id="8" dur="3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450" decel="50000" fill="hold">
                                          <p:stCondLst>
                                            <p:cond delay="3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450" decel="50000" fill="hold">
                                          <p:stCondLst>
                                            <p:cond delay="3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75"/>
                                        <p:tgtEl>
                                          <p:spTgt spid="3">
                                            <p:txEl>
                                              <p:pRg st="1" end="1"/>
                                            </p:txEl>
                                          </p:spTgt>
                                        </p:tgtEl>
                                      </p:cBhvr>
                                    </p:animEffect>
                                    <p:anim calcmode="lin" valueType="num">
                                      <p:cBhvr>
                                        <p:cTn id="17" dur="3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8" dur="3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9" dur="450" decel="50000" fill="hold">
                                          <p:stCondLst>
                                            <p:cond delay="3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450" decel="50000" fill="hold">
                                          <p:stCondLst>
                                            <p:cond delay="3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75"/>
                                        <p:tgtEl>
                                          <p:spTgt spid="3">
                                            <p:txEl>
                                              <p:pRg st="2" end="2"/>
                                            </p:txEl>
                                          </p:spTgt>
                                        </p:tgtEl>
                                      </p:cBhvr>
                                    </p:animEffect>
                                    <p:anim calcmode="lin" valueType="num">
                                      <p:cBhvr>
                                        <p:cTn id="26" dur="3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7" dur="3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28" dur="450" decel="50000" fill="hold">
                                          <p:stCondLst>
                                            <p:cond delay="3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450" decel="50000" fill="hold">
                                          <p:stCondLst>
                                            <p:cond delay="3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75"/>
                                        <p:tgtEl>
                                          <p:spTgt spid="3">
                                            <p:txEl>
                                              <p:pRg st="3" end="3"/>
                                            </p:txEl>
                                          </p:spTgt>
                                        </p:tgtEl>
                                      </p:cBhvr>
                                    </p:animEffect>
                                    <p:anim calcmode="lin" valueType="num">
                                      <p:cBhvr>
                                        <p:cTn id="35" dur="3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3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37" dur="450" decel="50000" fill="hold">
                                          <p:stCondLst>
                                            <p:cond delay="3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450" decel="50000" fill="hold">
                                          <p:stCondLst>
                                            <p:cond delay="3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Effect transition="in" filter="fade">
                                      <p:cBhvr>
                                        <p:cTn id="43" dur="75"/>
                                        <p:tgtEl>
                                          <p:spTgt spid="3">
                                            <p:txEl>
                                              <p:pRg st="4" end="4"/>
                                            </p:txEl>
                                          </p:spTgt>
                                        </p:tgtEl>
                                      </p:cBhvr>
                                    </p:animEffect>
                                    <p:anim calcmode="lin" valueType="num">
                                      <p:cBhvr>
                                        <p:cTn id="44" dur="3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5" dur="3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46" dur="450" decel="50000" fill="hold">
                                          <p:stCondLst>
                                            <p:cond delay="3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450" decel="50000" fill="hold">
                                          <p:stCondLst>
                                            <p:cond delay="3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3" presetClass="entr" presetSubtype="0" fill="hold" nodeType="click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animEffect transition="in" filter="fade">
                                      <p:cBhvr>
                                        <p:cTn id="52" dur="75"/>
                                        <p:tgtEl>
                                          <p:spTgt spid="3">
                                            <p:txEl>
                                              <p:pRg st="5" end="5"/>
                                            </p:txEl>
                                          </p:spTgt>
                                        </p:tgtEl>
                                      </p:cBhvr>
                                    </p:animEffect>
                                    <p:anim calcmode="lin" valueType="num">
                                      <p:cBhvr>
                                        <p:cTn id="53" dur="3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4" dur="3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55" dur="450" decel="50000" fill="hold">
                                          <p:stCondLst>
                                            <p:cond delay="3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6" dur="450" decel="50000" fill="hold">
                                          <p:stCondLst>
                                            <p:cond delay="3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E0708B0E-C001-41C1-0AAB-9C0BF8E9ED6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8274D942-DA50-5325-ED7C-E4D8C9A11BE0}"/>
              </a:ext>
            </a:extLst>
          </p:cNvPr>
          <p:cNvSpPr>
            <a:spLocks noGrp="1"/>
          </p:cNvSpPr>
          <p:nvPr>
            <p:ph type="subTitle" idx="1"/>
          </p:nvPr>
        </p:nvSpPr>
        <p:spPr>
          <a:xfrm>
            <a:off x="96253" y="84221"/>
            <a:ext cx="8963525" cy="666549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Behind all these, of course, is God’s providential hand moving these men to provide for His servant David as an expression of His faithfulness to him whom He entered into covenant with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is a picture of God having 							prepared a table for David in the 						presence of his enemies (Ps 23:5) 						who were fast approaching in their 						pursuit of him.</a:t>
            </a:r>
          </a:p>
        </p:txBody>
      </p:sp>
    </p:spTree>
    <p:extLst>
      <p:ext uri="{BB962C8B-B14F-4D97-AF65-F5344CB8AC3E}">
        <p14:creationId xmlns:p14="http://schemas.microsoft.com/office/powerpoint/2010/main" val="325781091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75"/>
                                        <p:tgtEl>
                                          <p:spTgt spid="3">
                                            <p:txEl>
                                              <p:pRg st="1" end="1"/>
                                            </p:txEl>
                                          </p:spTgt>
                                        </p:tgtEl>
                                      </p:cBhvr>
                                    </p:animEffect>
                                    <p:anim calcmode="lin" valueType="num">
                                      <p:cBhvr>
                                        <p:cTn id="8" dur="3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450" decel="50000" fill="hold">
                                          <p:stCondLst>
                                            <p:cond delay="3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450" decel="50000" fill="hold">
                                          <p:stCondLst>
                                            <p:cond delay="3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2DBCA3F8-4F34-0DAA-F81D-709A5BA4A7AA}"/>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61B7C82-7BAF-980A-FD93-9EB8E107CE04}"/>
              </a:ext>
            </a:extLst>
          </p:cNvPr>
          <p:cNvSpPr>
            <a:spLocks noGrp="1"/>
          </p:cNvSpPr>
          <p:nvPr>
            <p:ph type="subTitle" idx="1"/>
          </p:nvPr>
        </p:nvSpPr>
        <p:spPr>
          <a:xfrm>
            <a:off x="96253" y="84221"/>
            <a:ext cx="8963525" cy="666549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TOO, AS BELIEVERS CAN CONTINUE TO FIND COMFORT AND REST IN THE PROVIDENTIAL MOVING OF THE GREAT GOD WITH WHOM WE HAVE A COVENANT THROUGH JESUS CHRIST OUR LORD.</a:t>
            </a:r>
          </a:p>
        </p:txBody>
      </p:sp>
    </p:spTree>
    <p:extLst>
      <p:ext uri="{BB962C8B-B14F-4D97-AF65-F5344CB8AC3E}">
        <p14:creationId xmlns:p14="http://schemas.microsoft.com/office/powerpoint/2010/main" val="3781253481"/>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D4489404-F137-DB49-72A8-0B0D990AADA8}"/>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DF94ACE-5021-2011-54DD-08F62BADC309}"/>
              </a:ext>
            </a:extLst>
          </p:cNvPr>
          <p:cNvSpPr>
            <a:spLocks noGrp="1"/>
          </p:cNvSpPr>
          <p:nvPr>
            <p:ph type="subTitle" idx="1"/>
          </p:nvPr>
        </p:nvSpPr>
        <p:spPr>
          <a:xfrm>
            <a:off x="96253" y="84221"/>
            <a:ext cx="8963525" cy="666549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 David Escapes to Jordan (vv. 15-22)</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15-22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 Ahithophel Commits Suicide (v. 23)</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23</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 David Arrives in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Mahanaim</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(vv. 24-29)</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24-29</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24</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11264529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75"/>
                                        <p:tgtEl>
                                          <p:spTgt spid="3">
                                            <p:txEl>
                                              <p:pRg st="1" end="1"/>
                                            </p:txEl>
                                          </p:spTgt>
                                        </p:tgtEl>
                                      </p:cBhvr>
                                    </p:animEffect>
                                    <p:anim calcmode="lin" valueType="num">
                                      <p:cBhvr>
                                        <p:cTn id="8" dur="3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450" decel="50000" fill="hold">
                                          <p:stCondLst>
                                            <p:cond delay="3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450" decel="50000" fill="hold">
                                          <p:stCondLst>
                                            <p:cond delay="3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75"/>
                                        <p:tgtEl>
                                          <p:spTgt spid="3">
                                            <p:txEl>
                                              <p:pRg st="2" end="2"/>
                                            </p:txEl>
                                          </p:spTgt>
                                        </p:tgtEl>
                                      </p:cBhvr>
                                    </p:animEffect>
                                    <p:anim calcmode="lin" valueType="num">
                                      <p:cBhvr>
                                        <p:cTn id="17" dur="3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3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450" decel="50000" fill="hold">
                                          <p:stCondLst>
                                            <p:cond delay="3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450" decel="50000" fill="hold">
                                          <p:stCondLst>
                                            <p:cond delay="3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75"/>
                                        <p:tgtEl>
                                          <p:spTgt spid="3">
                                            <p:txEl>
                                              <p:pRg st="3" end="3"/>
                                            </p:txEl>
                                          </p:spTgt>
                                        </p:tgtEl>
                                      </p:cBhvr>
                                    </p:animEffect>
                                    <p:anim calcmode="lin" valueType="num">
                                      <p:cBhvr>
                                        <p:cTn id="26" dur="3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3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450" decel="50000" fill="hold">
                                          <p:stCondLst>
                                            <p:cond delay="3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450" decel="50000" fill="hold">
                                          <p:stCondLst>
                                            <p:cond delay="3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75"/>
                                        <p:tgtEl>
                                          <p:spTgt spid="3">
                                            <p:txEl>
                                              <p:pRg st="5" end="5"/>
                                            </p:txEl>
                                          </p:spTgt>
                                        </p:tgtEl>
                                      </p:cBhvr>
                                    </p:animEffect>
                                    <p:anim calcmode="lin" valueType="num">
                                      <p:cBhvr>
                                        <p:cTn id="35" dur="3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6" dur="3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37" dur="450" decel="50000" fill="hold">
                                          <p:stCondLst>
                                            <p:cond delay="3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450" decel="50000" fill="hold">
                                          <p:stCondLst>
                                            <p:cond delay="3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75"/>
                                        <p:tgtEl>
                                          <p:spTgt spid="3">
                                            <p:txEl>
                                              <p:pRg st="6" end="6"/>
                                            </p:txEl>
                                          </p:spTgt>
                                        </p:tgtEl>
                                      </p:cBhvr>
                                    </p:animEffect>
                                    <p:anim calcmode="lin" valueType="num">
                                      <p:cBhvr>
                                        <p:cTn id="44" dur="3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5" dur="300" fill="hold"/>
                                        <p:tgtEl>
                                          <p:spTgt spid="3">
                                            <p:txEl>
                                              <p:pRg st="6" end="6"/>
                                            </p:txEl>
                                          </p:spTgt>
                                        </p:tgtEl>
                                        <p:attrNameLst>
                                          <p:attrName>ppt_y</p:attrName>
                                        </p:attrNameLst>
                                      </p:cBhvr>
                                      <p:tavLst>
                                        <p:tav tm="0">
                                          <p:val>
                                            <p:strVal val="#ppt_y+0.31"/>
                                          </p:val>
                                        </p:tav>
                                        <p:tav tm="100000">
                                          <p:val>
                                            <p:strVal val="#ppt_y+0.31"/>
                                          </p:val>
                                        </p:tav>
                                      </p:tavLst>
                                    </p:anim>
                                    <p:anim calcmode="lin" valueType="num">
                                      <p:cBhvr>
                                        <p:cTn id="46" dur="450" decel="50000" fill="hold">
                                          <p:stCondLst>
                                            <p:cond delay="300"/>
                                          </p:stCondLst>
                                        </p:cTn>
                                        <p:tgtEl>
                                          <p:spTgt spid="3">
                                            <p:txEl>
                                              <p:pRg st="6" end="6"/>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450" decel="50000" fill="hold">
                                          <p:stCondLst>
                                            <p:cond delay="300"/>
                                          </p:stCondLst>
                                        </p:cTn>
                                        <p:tgtEl>
                                          <p:spTgt spid="3">
                                            <p:txEl>
                                              <p:pRg st="6" end="6"/>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3" presetClass="entr" presetSubtype="0"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75"/>
                                        <p:tgtEl>
                                          <p:spTgt spid="3">
                                            <p:txEl>
                                              <p:pRg st="7" end="7"/>
                                            </p:txEl>
                                          </p:spTgt>
                                        </p:tgtEl>
                                      </p:cBhvr>
                                    </p:animEffect>
                                    <p:anim calcmode="lin" valueType="num">
                                      <p:cBhvr>
                                        <p:cTn id="53" dur="3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4" dur="300" fill="hold"/>
                                        <p:tgtEl>
                                          <p:spTgt spid="3">
                                            <p:txEl>
                                              <p:pRg st="7" end="7"/>
                                            </p:txEl>
                                          </p:spTgt>
                                        </p:tgtEl>
                                        <p:attrNameLst>
                                          <p:attrName>ppt_y</p:attrName>
                                        </p:attrNameLst>
                                      </p:cBhvr>
                                      <p:tavLst>
                                        <p:tav tm="0">
                                          <p:val>
                                            <p:strVal val="#ppt_y+0.31"/>
                                          </p:val>
                                        </p:tav>
                                        <p:tav tm="100000">
                                          <p:val>
                                            <p:strVal val="#ppt_y+0.31"/>
                                          </p:val>
                                        </p:tav>
                                      </p:tavLst>
                                    </p:anim>
                                    <p:anim calcmode="lin" valueType="num">
                                      <p:cBhvr>
                                        <p:cTn id="55" dur="450" decel="50000" fill="hold">
                                          <p:stCondLst>
                                            <p:cond delay="300"/>
                                          </p:stCondLst>
                                        </p:cTn>
                                        <p:tgtEl>
                                          <p:spTgt spid="3">
                                            <p:txEl>
                                              <p:pRg st="7" end="7"/>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6" dur="450" decel="50000" fill="hold">
                                          <p:stCondLst>
                                            <p:cond delay="300"/>
                                          </p:stCondLst>
                                        </p:cTn>
                                        <p:tgtEl>
                                          <p:spTgt spid="3">
                                            <p:txEl>
                                              <p:pRg st="7" end="7"/>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B193F074-0CEA-5BEB-5FE8-D79E35396640}"/>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60179260-BFFF-B9DB-5E3A-6BB4657D68CC}"/>
              </a:ext>
            </a:extLst>
          </p:cNvPr>
          <p:cNvPicPr>
            <a:picLocks noChangeAspect="1"/>
          </p:cNvPicPr>
          <p:nvPr/>
        </p:nvPicPr>
        <p:blipFill>
          <a:blip r:embed="rId3"/>
          <a:stretch>
            <a:fillRect/>
          </a:stretch>
        </p:blipFill>
        <p:spPr>
          <a:xfrm>
            <a:off x="2563524" y="84220"/>
            <a:ext cx="4016951" cy="6689559"/>
          </a:xfrm>
          <a:prstGeom prst="rect">
            <a:avLst/>
          </a:prstGeom>
        </p:spPr>
      </p:pic>
      <p:sp>
        <p:nvSpPr>
          <p:cNvPr id="3" name="Subtitle 2">
            <a:extLst>
              <a:ext uri="{FF2B5EF4-FFF2-40B4-BE49-F238E27FC236}">
                <a16:creationId xmlns:a16="http://schemas.microsoft.com/office/drawing/2014/main" id="{CCB15872-80F0-EFD6-E832-673DD82E0411}"/>
              </a:ext>
            </a:extLst>
          </p:cNvPr>
          <p:cNvSpPr>
            <a:spLocks noGrp="1"/>
          </p:cNvSpPr>
          <p:nvPr>
            <p:ph type="subTitle" idx="1"/>
          </p:nvPr>
        </p:nvSpPr>
        <p:spPr>
          <a:xfrm>
            <a:off x="96253" y="84221"/>
            <a:ext cx="8963525" cy="666549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8362849"/>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3195C473-B4EC-126B-7A25-246B2F3ECAAD}"/>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F8E8E0C2-A8E2-0F50-E0D0-CAB69A2F88BD}"/>
              </a:ext>
            </a:extLst>
          </p:cNvPr>
          <p:cNvPicPr>
            <a:picLocks noChangeAspect="1"/>
          </p:cNvPicPr>
          <p:nvPr/>
        </p:nvPicPr>
        <p:blipFill>
          <a:blip r:embed="rId2"/>
          <a:stretch>
            <a:fillRect/>
          </a:stretch>
        </p:blipFill>
        <p:spPr>
          <a:xfrm>
            <a:off x="1392709" y="108284"/>
            <a:ext cx="6576128" cy="6665495"/>
          </a:xfrm>
          <a:prstGeom prst="rect">
            <a:avLst/>
          </a:prstGeom>
        </p:spPr>
      </p:pic>
      <p:sp>
        <p:nvSpPr>
          <p:cNvPr id="3" name="Subtitle 2">
            <a:extLst>
              <a:ext uri="{FF2B5EF4-FFF2-40B4-BE49-F238E27FC236}">
                <a16:creationId xmlns:a16="http://schemas.microsoft.com/office/drawing/2014/main" id="{6F3CF336-C166-2869-FAAA-7A4D2809A0E7}"/>
              </a:ext>
            </a:extLst>
          </p:cNvPr>
          <p:cNvSpPr>
            <a:spLocks noGrp="1"/>
          </p:cNvSpPr>
          <p:nvPr>
            <p:ph type="subTitle" idx="1"/>
          </p:nvPr>
        </p:nvSpPr>
        <p:spPr>
          <a:xfrm>
            <a:off x="96253" y="84221"/>
            <a:ext cx="8963525" cy="666549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80824823"/>
      </p:ext>
    </p:extLst>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0338FC0F-47BB-0200-F291-F27559679257}"/>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DB26B075-D700-DB27-780B-7E7D37D1A760}"/>
              </a:ext>
            </a:extLst>
          </p:cNvPr>
          <p:cNvSpPr>
            <a:spLocks noGrp="1"/>
          </p:cNvSpPr>
          <p:nvPr>
            <p:ph type="subTitle" idx="1"/>
          </p:nvPr>
        </p:nvSpPr>
        <p:spPr>
          <a:xfrm>
            <a:off x="96253" y="84221"/>
            <a:ext cx="8963525" cy="6665495"/>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25a</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25b</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short,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Amasa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a nephew of 						David and cousin of both Absalom 						and Joab, son of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Zeruiah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Amasa’s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father was </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Ithra</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Israelite, 					who went in to Abigail”.</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“Abigail the daughter of </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Nahash</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sister 						of </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Zeruiah</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Zeruiah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was David’s sister (1Chron 						2:16). </a:t>
            </a:r>
          </a:p>
        </p:txBody>
      </p:sp>
    </p:spTree>
    <p:extLst>
      <p:ext uri="{BB962C8B-B14F-4D97-AF65-F5344CB8AC3E}">
        <p14:creationId xmlns:p14="http://schemas.microsoft.com/office/powerpoint/2010/main" val="328924575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75"/>
                                        <p:tgtEl>
                                          <p:spTgt spid="3">
                                            <p:txEl>
                                              <p:pRg st="1" end="1"/>
                                            </p:txEl>
                                          </p:spTgt>
                                        </p:tgtEl>
                                      </p:cBhvr>
                                    </p:animEffect>
                                    <p:anim calcmode="lin" valueType="num">
                                      <p:cBhvr>
                                        <p:cTn id="8" dur="3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450" decel="50000" fill="hold">
                                          <p:stCondLst>
                                            <p:cond delay="3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450" decel="50000" fill="hold">
                                          <p:stCondLst>
                                            <p:cond delay="3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75"/>
                                        <p:tgtEl>
                                          <p:spTgt spid="3">
                                            <p:txEl>
                                              <p:pRg st="2" end="2"/>
                                            </p:txEl>
                                          </p:spTgt>
                                        </p:tgtEl>
                                      </p:cBhvr>
                                    </p:animEffect>
                                    <p:anim calcmode="lin" valueType="num">
                                      <p:cBhvr>
                                        <p:cTn id="17" dur="3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3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450" decel="50000" fill="hold">
                                          <p:stCondLst>
                                            <p:cond delay="3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450" decel="50000" fill="hold">
                                          <p:stCondLst>
                                            <p:cond delay="3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75"/>
                                        <p:tgtEl>
                                          <p:spTgt spid="3">
                                            <p:txEl>
                                              <p:pRg st="3" end="3"/>
                                            </p:txEl>
                                          </p:spTgt>
                                        </p:tgtEl>
                                      </p:cBhvr>
                                    </p:animEffect>
                                    <p:anim calcmode="lin" valueType="num">
                                      <p:cBhvr>
                                        <p:cTn id="26" dur="3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3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450" decel="50000" fill="hold">
                                          <p:stCondLst>
                                            <p:cond delay="3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450" decel="50000" fill="hold">
                                          <p:stCondLst>
                                            <p:cond delay="3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75"/>
                                        <p:tgtEl>
                                          <p:spTgt spid="3">
                                            <p:txEl>
                                              <p:pRg st="4" end="4"/>
                                            </p:txEl>
                                          </p:spTgt>
                                        </p:tgtEl>
                                      </p:cBhvr>
                                    </p:animEffect>
                                    <p:anim calcmode="lin" valueType="num">
                                      <p:cBhvr>
                                        <p:cTn id="35" dur="3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3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7" dur="450" decel="50000" fill="hold">
                                          <p:stCondLst>
                                            <p:cond delay="3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450" decel="50000" fill="hold">
                                          <p:stCondLst>
                                            <p:cond delay="3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75"/>
                                        <p:tgtEl>
                                          <p:spTgt spid="3">
                                            <p:txEl>
                                              <p:pRg st="5" end="5"/>
                                            </p:txEl>
                                          </p:spTgt>
                                        </p:tgtEl>
                                      </p:cBhvr>
                                    </p:animEffect>
                                    <p:anim calcmode="lin" valueType="num">
                                      <p:cBhvr>
                                        <p:cTn id="44" dur="3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3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46" dur="450" decel="50000" fill="hold">
                                          <p:stCondLst>
                                            <p:cond delay="3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450" decel="50000" fill="hold">
                                          <p:stCondLst>
                                            <p:cond delay="3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6A6D123B-5FA5-D577-0A1A-F306C1AAAED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62A67CB-A621-A28B-FEFB-E1EF7AF80297}"/>
              </a:ext>
            </a:extLst>
          </p:cNvPr>
          <p:cNvSpPr>
            <a:spLocks noGrp="1"/>
          </p:cNvSpPr>
          <p:nvPr>
            <p:ph type="subTitle" idx="1"/>
          </p:nvPr>
        </p:nvSpPr>
        <p:spPr>
          <a:xfrm>
            <a:off x="96253" y="84221"/>
            <a:ext cx="8963525" cy="666549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Since the father of Abigail and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Zeruiah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Nahash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rather than Jesse, it would 					appear that their unnamed mother 						married Jesse after the death of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Nahash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making both sisters half-						sisters to David. </a:t>
            </a:r>
            <a:r>
              <a:rPr lang="en-PH" sz="3600" dirty="0"/>
              <a:t> </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point: to highlight the division and trouble that had come to David’s house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immediately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due to Absalom’s rebellion and </a:t>
            </a:r>
            <a:r>
              <a:rPr lang="en-PH"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ultimately</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as part of God’s judgment for David’s sin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12:11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24684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75"/>
                                        <p:tgtEl>
                                          <p:spTgt spid="3">
                                            <p:txEl>
                                              <p:pRg st="1" end="1"/>
                                            </p:txEl>
                                          </p:spTgt>
                                        </p:tgtEl>
                                      </p:cBhvr>
                                    </p:animEffect>
                                    <p:anim calcmode="lin" valueType="num">
                                      <p:cBhvr>
                                        <p:cTn id="8" dur="3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450" decel="50000" fill="hold">
                                          <p:stCondLst>
                                            <p:cond delay="3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450" decel="50000" fill="hold">
                                          <p:stCondLst>
                                            <p:cond delay="3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9E939427-29CB-152B-B6C6-F82841B0DBFB}"/>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95881651-368D-E6AA-9451-38E82B69CDBF}"/>
              </a:ext>
            </a:extLst>
          </p:cNvPr>
          <p:cNvSpPr>
            <a:spLocks noGrp="1"/>
          </p:cNvSpPr>
          <p:nvPr>
            <p:ph type="subTitle" idx="1"/>
          </p:nvPr>
        </p:nvSpPr>
        <p:spPr>
          <a:xfrm>
            <a:off x="96253" y="84221"/>
            <a:ext cx="8963525" cy="6665495"/>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26</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27-29</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“Shobi the son of </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Nahash</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Nahash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different from the one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25</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was the king of the Ammonites 							who died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10:1</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who apparently 					David had friendly relations with</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father of Hanun who replaced him and 						who David sought to condole when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Nahash</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died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10:2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00840909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75"/>
                                        <p:tgtEl>
                                          <p:spTgt spid="3">
                                            <p:txEl>
                                              <p:pRg st="1" end="1"/>
                                            </p:txEl>
                                          </p:spTgt>
                                        </p:tgtEl>
                                      </p:cBhvr>
                                    </p:animEffect>
                                    <p:anim calcmode="lin" valueType="num">
                                      <p:cBhvr>
                                        <p:cTn id="8" dur="3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450" decel="50000" fill="hold">
                                          <p:stCondLst>
                                            <p:cond delay="3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450" decel="50000" fill="hold">
                                          <p:stCondLst>
                                            <p:cond delay="3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75"/>
                                        <p:tgtEl>
                                          <p:spTgt spid="3">
                                            <p:txEl>
                                              <p:pRg st="2" end="2"/>
                                            </p:txEl>
                                          </p:spTgt>
                                        </p:tgtEl>
                                      </p:cBhvr>
                                    </p:animEffect>
                                    <p:anim calcmode="lin" valueType="num">
                                      <p:cBhvr>
                                        <p:cTn id="17" dur="3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3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450" decel="50000" fill="hold">
                                          <p:stCondLst>
                                            <p:cond delay="3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450" decel="50000" fill="hold">
                                          <p:stCondLst>
                                            <p:cond delay="3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75"/>
                                        <p:tgtEl>
                                          <p:spTgt spid="3">
                                            <p:txEl>
                                              <p:pRg st="3" end="3"/>
                                            </p:txEl>
                                          </p:spTgt>
                                        </p:tgtEl>
                                      </p:cBhvr>
                                    </p:animEffect>
                                    <p:anim calcmode="lin" valueType="num">
                                      <p:cBhvr>
                                        <p:cTn id="26" dur="3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3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450" decel="50000" fill="hold">
                                          <p:stCondLst>
                                            <p:cond delay="3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450" decel="50000" fill="hold">
                                          <p:stCondLst>
                                            <p:cond delay="3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75"/>
                                        <p:tgtEl>
                                          <p:spTgt spid="3">
                                            <p:txEl>
                                              <p:pRg st="4" end="4"/>
                                            </p:txEl>
                                          </p:spTgt>
                                        </p:tgtEl>
                                      </p:cBhvr>
                                    </p:animEffect>
                                    <p:anim calcmode="lin" valueType="num">
                                      <p:cBhvr>
                                        <p:cTn id="35" dur="3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3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7" dur="450" decel="50000" fill="hold">
                                          <p:stCondLst>
                                            <p:cond delay="3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450" decel="50000" fill="hold">
                                          <p:stCondLst>
                                            <p:cond delay="3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3" presetClass="entr" presetSubtype="0" fill="hold"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75"/>
                                        <p:tgtEl>
                                          <p:spTgt spid="3">
                                            <p:txEl>
                                              <p:pRg st="5" end="5"/>
                                            </p:txEl>
                                          </p:spTgt>
                                        </p:tgtEl>
                                      </p:cBhvr>
                                    </p:animEffect>
                                    <p:anim calcmode="lin" valueType="num">
                                      <p:cBhvr>
                                        <p:cTn id="44" dur="3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300" fill="hold"/>
                                        <p:tgtEl>
                                          <p:spTgt spid="3">
                                            <p:txEl>
                                              <p:pRg st="5" end="5"/>
                                            </p:txEl>
                                          </p:spTgt>
                                        </p:tgtEl>
                                        <p:attrNameLst>
                                          <p:attrName>ppt_y</p:attrName>
                                        </p:attrNameLst>
                                      </p:cBhvr>
                                      <p:tavLst>
                                        <p:tav tm="0">
                                          <p:val>
                                            <p:strVal val="#ppt_y+0.31"/>
                                          </p:val>
                                        </p:tav>
                                        <p:tav tm="100000">
                                          <p:val>
                                            <p:strVal val="#ppt_y+0.31"/>
                                          </p:val>
                                        </p:tav>
                                      </p:tavLst>
                                    </p:anim>
                                    <p:anim calcmode="lin" valueType="num">
                                      <p:cBhvr>
                                        <p:cTn id="46" dur="450" decel="50000" fill="hold">
                                          <p:stCondLst>
                                            <p:cond delay="300"/>
                                          </p:stCondLst>
                                        </p:cTn>
                                        <p:tgtEl>
                                          <p:spTgt spid="3">
                                            <p:txEl>
                                              <p:pRg st="5" end="5"/>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47" dur="450" decel="50000" fill="hold">
                                          <p:stCondLst>
                                            <p:cond delay="300"/>
                                          </p:stCondLst>
                                        </p:cTn>
                                        <p:tgtEl>
                                          <p:spTgt spid="3">
                                            <p:txEl>
                                              <p:pRg st="5" end="5"/>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2EC85D24-654C-AFEE-E8AF-A5AFC181E943}"/>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6B8A37F0-103F-4073-CAD2-00DE95AED28A}"/>
              </a:ext>
            </a:extLst>
          </p:cNvPr>
          <p:cNvSpPr>
            <a:spLocks noGrp="1"/>
          </p:cNvSpPr>
          <p:nvPr>
            <p:ph type="subTitle" idx="1"/>
          </p:nvPr>
        </p:nvSpPr>
        <p:spPr>
          <a:xfrm>
            <a:off x="96253" y="84221"/>
            <a:ext cx="8963525" cy="666549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Shobi: apparently the brother of 						Hanun and a member of the 							Ammonite royal family</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Shobi: friendly toward David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“Machir the son of </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Ammiel</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from Lo-debar”</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first met Machir in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9:4</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appears to have been a wealthy man 					in a good position</a:t>
            </a:r>
          </a:p>
        </p:txBody>
      </p:sp>
    </p:spTree>
    <p:extLst>
      <p:ext uri="{BB962C8B-B14F-4D97-AF65-F5344CB8AC3E}">
        <p14:creationId xmlns:p14="http://schemas.microsoft.com/office/powerpoint/2010/main" val="141323194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75"/>
                                        <p:tgtEl>
                                          <p:spTgt spid="3">
                                            <p:txEl>
                                              <p:pRg st="1" end="1"/>
                                            </p:txEl>
                                          </p:spTgt>
                                        </p:tgtEl>
                                      </p:cBhvr>
                                    </p:animEffect>
                                    <p:anim calcmode="lin" valueType="num">
                                      <p:cBhvr>
                                        <p:cTn id="8" dur="3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450" decel="50000" fill="hold">
                                          <p:stCondLst>
                                            <p:cond delay="3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450" decel="50000" fill="hold">
                                          <p:stCondLst>
                                            <p:cond delay="3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75"/>
                                        <p:tgtEl>
                                          <p:spTgt spid="3">
                                            <p:txEl>
                                              <p:pRg st="2" end="2"/>
                                            </p:txEl>
                                          </p:spTgt>
                                        </p:tgtEl>
                                      </p:cBhvr>
                                    </p:animEffect>
                                    <p:anim calcmode="lin" valueType="num">
                                      <p:cBhvr>
                                        <p:cTn id="17" dur="3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3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450" decel="50000" fill="hold">
                                          <p:stCondLst>
                                            <p:cond delay="3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450" decel="50000" fill="hold">
                                          <p:stCondLst>
                                            <p:cond delay="3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75"/>
                                        <p:tgtEl>
                                          <p:spTgt spid="3">
                                            <p:txEl>
                                              <p:pRg st="3" end="3"/>
                                            </p:txEl>
                                          </p:spTgt>
                                        </p:tgtEl>
                                      </p:cBhvr>
                                    </p:animEffect>
                                    <p:anim calcmode="lin" valueType="num">
                                      <p:cBhvr>
                                        <p:cTn id="26" dur="3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3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450" decel="50000" fill="hold">
                                          <p:stCondLst>
                                            <p:cond delay="3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450" decel="50000" fill="hold">
                                          <p:stCondLst>
                                            <p:cond delay="3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3" presetClass="entr" presetSubtype="0"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75"/>
                                        <p:tgtEl>
                                          <p:spTgt spid="3">
                                            <p:txEl>
                                              <p:pRg st="4" end="4"/>
                                            </p:txEl>
                                          </p:spTgt>
                                        </p:tgtEl>
                                      </p:cBhvr>
                                    </p:animEffect>
                                    <p:anim calcmode="lin" valueType="num">
                                      <p:cBhvr>
                                        <p:cTn id="35" dur="3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300" fill="hold"/>
                                        <p:tgtEl>
                                          <p:spTgt spid="3">
                                            <p:txEl>
                                              <p:pRg st="4" end="4"/>
                                            </p:txEl>
                                          </p:spTgt>
                                        </p:tgtEl>
                                        <p:attrNameLst>
                                          <p:attrName>ppt_y</p:attrName>
                                        </p:attrNameLst>
                                      </p:cBhvr>
                                      <p:tavLst>
                                        <p:tav tm="0">
                                          <p:val>
                                            <p:strVal val="#ppt_y+0.31"/>
                                          </p:val>
                                        </p:tav>
                                        <p:tav tm="100000">
                                          <p:val>
                                            <p:strVal val="#ppt_y+0.31"/>
                                          </p:val>
                                        </p:tav>
                                      </p:tavLst>
                                    </p:anim>
                                    <p:anim calcmode="lin" valueType="num">
                                      <p:cBhvr>
                                        <p:cTn id="37" dur="450" decel="50000" fill="hold">
                                          <p:stCondLst>
                                            <p:cond delay="300"/>
                                          </p:stCondLst>
                                        </p:cTn>
                                        <p:tgtEl>
                                          <p:spTgt spid="3">
                                            <p:txEl>
                                              <p:pRg st="4" end="4"/>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8" dur="450" decel="50000" fill="hold">
                                          <p:stCondLst>
                                            <p:cond delay="300"/>
                                          </p:stCondLst>
                                        </p:cTn>
                                        <p:tgtEl>
                                          <p:spTgt spid="3">
                                            <p:txEl>
                                              <p:pRg st="4" end="4"/>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schemeClr>
            </a:gs>
            <a:gs pos="29000">
              <a:schemeClr val="accent3">
                <a:lumMod val="95000"/>
                <a:lumOff val="5000"/>
              </a:schemeClr>
            </a:gs>
            <a:gs pos="100000">
              <a:schemeClr val="accent3">
                <a:lumMod val="60000"/>
              </a:schemeClr>
            </a:gs>
          </a:gsLst>
          <a:path path="circle">
            <a:fillToRect l="50000" t="130000" r="50000" b="-30000"/>
          </a:path>
          <a:tileRect/>
        </a:gradFill>
        <a:effectLst/>
      </p:bgPr>
    </p:bg>
    <p:spTree>
      <p:nvGrpSpPr>
        <p:cNvPr id="1" name="">
          <a:extLst>
            <a:ext uri="{FF2B5EF4-FFF2-40B4-BE49-F238E27FC236}">
              <a16:creationId xmlns:a16="http://schemas.microsoft.com/office/drawing/2014/main" id="{3E973ED0-693C-921E-0541-7C13E540B99E}"/>
            </a:ext>
          </a:extLst>
        </p:cNvPr>
        <p:cNvGrpSpPr/>
        <p:nvPr/>
      </p:nvGrpSpPr>
      <p:grpSpPr>
        <a:xfrm>
          <a:off x="0" y="0"/>
          <a:ext cx="0" cy="0"/>
          <a:chOff x="0" y="0"/>
          <a:chExt cx="0" cy="0"/>
        </a:xfrm>
      </p:grpSpPr>
      <p:sp>
        <p:nvSpPr>
          <p:cNvPr id="3" name="Subtitle 2">
            <a:extLst>
              <a:ext uri="{FF2B5EF4-FFF2-40B4-BE49-F238E27FC236}">
                <a16:creationId xmlns:a16="http://schemas.microsoft.com/office/drawing/2014/main" id="{F18BF0F2-A3F6-9713-AC19-CF02872BAE2A}"/>
              </a:ext>
            </a:extLst>
          </p:cNvPr>
          <p:cNvSpPr>
            <a:spLocks noGrp="1"/>
          </p:cNvSpPr>
          <p:nvPr>
            <p:ph type="subTitle" idx="1"/>
          </p:nvPr>
        </p:nvSpPr>
        <p:spPr>
          <a:xfrm>
            <a:off x="96253" y="84221"/>
            <a:ext cx="8963525" cy="666549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“Barzillai the </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Gileadite</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from </a:t>
            </a:r>
            <a:r>
              <a:rPr lang="en-PH"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Rogelim</a:t>
            </a:r>
            <a:r>
              <a:rPr lang="en-PH"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 wealthy supporter of David during 				his flight to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Mahanaim</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who David 				attempted to reward (see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19:32</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1Ki </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2:7</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David arrived in the fortified city of </a:t>
            </a:r>
            <a:r>
              <a:rPr lang="en-PH" sz="3600"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Mahanaim</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found a gracious reception through these men who provided food and supplies: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28-29a</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They showed compassion to David 						and his whole contingent: </a:t>
            </a:r>
            <a:r>
              <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29b</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8139265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75"/>
                                        <p:tgtEl>
                                          <p:spTgt spid="3">
                                            <p:txEl>
                                              <p:pRg st="1" end="1"/>
                                            </p:txEl>
                                          </p:spTgt>
                                        </p:tgtEl>
                                      </p:cBhvr>
                                    </p:animEffect>
                                    <p:anim calcmode="lin" valueType="num">
                                      <p:cBhvr>
                                        <p:cTn id="8" dur="3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3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0" dur="450" decel="50000" fill="hold">
                                          <p:stCondLst>
                                            <p:cond delay="3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450" decel="50000" fill="hold">
                                          <p:stCondLst>
                                            <p:cond delay="3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43"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75"/>
                                        <p:tgtEl>
                                          <p:spTgt spid="3">
                                            <p:txEl>
                                              <p:pRg st="2" end="2"/>
                                            </p:txEl>
                                          </p:spTgt>
                                        </p:tgtEl>
                                      </p:cBhvr>
                                    </p:animEffect>
                                    <p:anim calcmode="lin" valueType="num">
                                      <p:cBhvr>
                                        <p:cTn id="17" dur="3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8" dur="3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19" dur="450" decel="50000" fill="hold">
                                          <p:stCondLst>
                                            <p:cond delay="3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0" dur="450" decel="50000" fill="hold">
                                          <p:stCondLst>
                                            <p:cond delay="3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3"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75"/>
                                        <p:tgtEl>
                                          <p:spTgt spid="3">
                                            <p:txEl>
                                              <p:pRg st="3" end="3"/>
                                            </p:txEl>
                                          </p:spTgt>
                                        </p:tgtEl>
                                      </p:cBhvr>
                                    </p:animEffect>
                                    <p:anim calcmode="lin" valueType="num">
                                      <p:cBhvr>
                                        <p:cTn id="26" dur="3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300" fill="hold"/>
                                        <p:tgtEl>
                                          <p:spTgt spid="3">
                                            <p:txEl>
                                              <p:pRg st="3" end="3"/>
                                            </p:txEl>
                                          </p:spTgt>
                                        </p:tgtEl>
                                        <p:attrNameLst>
                                          <p:attrName>ppt_y</p:attrName>
                                        </p:attrNameLst>
                                      </p:cBhvr>
                                      <p:tavLst>
                                        <p:tav tm="0">
                                          <p:val>
                                            <p:strVal val="#ppt_y+0.31"/>
                                          </p:val>
                                        </p:tav>
                                        <p:tav tm="100000">
                                          <p:val>
                                            <p:strVal val="#ppt_y+0.31"/>
                                          </p:val>
                                        </p:tav>
                                      </p:tavLst>
                                    </p:anim>
                                    <p:anim calcmode="lin" valueType="num">
                                      <p:cBhvr>
                                        <p:cTn id="28" dur="450" decel="50000" fill="hold">
                                          <p:stCondLst>
                                            <p:cond delay="300"/>
                                          </p:stCondLst>
                                        </p:cTn>
                                        <p:tgtEl>
                                          <p:spTgt spid="3">
                                            <p:txEl>
                                              <p:pRg st="3" end="3"/>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9" dur="450" decel="50000" fill="hold">
                                          <p:stCondLst>
                                            <p:cond delay="300"/>
                                          </p:stCondLst>
                                        </p:cTn>
                                        <p:tgtEl>
                                          <p:spTgt spid="3">
                                            <p:txEl>
                                              <p:pRg st="3" end="3"/>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596</TotalTime>
  <Words>726</Words>
  <Application>Microsoft Macintosh PowerPoint</Application>
  <PresentationFormat>On-screen Show (4:3)</PresentationFormat>
  <Paragraphs>44</Paragraphs>
  <Slides>11</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13</cp:revision>
  <dcterms:created xsi:type="dcterms:W3CDTF">2024-10-17T08:26:24Z</dcterms:created>
  <dcterms:modified xsi:type="dcterms:W3CDTF">2024-10-19T15:29:53Z</dcterms:modified>
</cp:coreProperties>
</file>