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9"/>
    <p:restoredTop sz="94552"/>
  </p:normalViewPr>
  <p:slideViewPr>
    <p:cSldViewPr snapToGrid="0">
      <p:cViewPr varScale="1">
        <p:scale>
          <a:sx n="101" d="100"/>
          <a:sy n="101" d="100"/>
        </p:scale>
        <p:origin x="19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00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36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8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006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11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73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62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7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04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2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0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A7BB50-EC33-E742-B1BD-514CD6F290E2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096B74-FCB9-1C48-9076-C21C77CBA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44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9E4CF00-A1AC-8EF9-656D-23C5D169E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" y="109728"/>
            <a:ext cx="8912352" cy="6620256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18: THE PERILOUS YEARS: THE COUNSELORS OF ABSALOM (2Sam 17:1-29) 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730375" algn="l"/>
                <a:tab pos="1820863" algn="l"/>
                <a:tab pos="2174875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“Finding Comfort in God’s Sovereignty over Evil Men and Evil Plans”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730375" algn="l"/>
                <a:tab pos="1820863" algn="l"/>
                <a:tab pos="21748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Ahithophel’s Counsel Offered (vv. 1-4)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730375" algn="l"/>
                <a:tab pos="1820863" algn="l"/>
                <a:tab pos="22637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Hushai’s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Counsel Sought (vv. 5-14)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730375" algn="l"/>
                <a:tab pos="1820863" algn="l"/>
                <a:tab pos="22637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David’s Life Saved (vv. 15-29)</a:t>
            </a:r>
          </a:p>
        </p:txBody>
      </p:sp>
    </p:spTree>
    <p:extLst>
      <p:ext uri="{BB962C8B-B14F-4D97-AF65-F5344CB8AC3E}">
        <p14:creationId xmlns:p14="http://schemas.microsoft.com/office/powerpoint/2010/main" val="280067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F4C15A-3554-867F-AC6C-A6B6FC72D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54291C8-C14A-7248-D5F6-F8AD4B757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" y="109728"/>
            <a:ext cx="8912352" cy="6620256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David Escapes to Jordan (vv. 15-22)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15-20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section,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Hushai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together with Zadok and Abiathar the priests and their sons, Jonathan and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Ahimaaz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fulfill their part of David’s plan (see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15:24-37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 this point, the account reads very much like the story of Rahab and the two spies recorded in Joshua 2.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21-22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825425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CE5A78-1742-A7B9-C088-BD30B881F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293F7E8-A490-6270-078C-1C537C894E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" y="109728"/>
            <a:ext cx="8912352" cy="6620256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Ahithophel Commits Suicide (v. 23)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Why did Ahithophel take his own life?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may have had a hunch that 						Absalom’s revolt would fail for 							following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Hushai’s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counsel, bringing 					about his defeat.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If David returned to the throne, he 						would be considered a traitor and 						would either be slain or banished 						forever from the kingdom.</a:t>
            </a:r>
          </a:p>
        </p:txBody>
      </p:sp>
    </p:spTree>
    <p:extLst>
      <p:ext uri="{BB962C8B-B14F-4D97-AF65-F5344CB8AC3E}">
        <p14:creationId xmlns:p14="http://schemas.microsoft.com/office/powerpoint/2010/main" val="263575495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505583-7E81-C77D-147E-C75BF7071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3A1C9A6-BF8D-1DD4-0250-9980FCD0B7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" y="109728"/>
            <a:ext cx="8912352" cy="6620256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Ahithophel had been a faithful servant of David and the kingdom and as such, a servant of the Lord.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Sadly, his determination to take 						vengeance on David became an 						obsession that caused him to stop 						being a servant of the Lord as he 						began to serve his own sinful desires.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With all his wisdom, Ahithophel turned 					in betrayal of the right king to support 					the wrong king, and the Lord had to 					judge him.</a:t>
            </a:r>
          </a:p>
        </p:txBody>
      </p:sp>
    </p:spTree>
    <p:extLst>
      <p:ext uri="{BB962C8B-B14F-4D97-AF65-F5344CB8AC3E}">
        <p14:creationId xmlns:p14="http://schemas.microsoft.com/office/powerpoint/2010/main" val="28452118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AAFAFA-0938-5EA3-22BF-A147A7638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C370186-C498-082B-0D23-D93874ACBD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" y="109728"/>
            <a:ext cx="8912352" cy="6620256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 of us need to pray that the Lord will help us to end well.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BECAUSE IT IS ONLY HE WHO CAN 					ENABLE US TO FINISH WELL, OUR 						OWN RESOLVE IS NOT ENOUGH 					TO SEE US THROUGH.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Ahithophel is one of five persons mentioned in the Bible who committed suicide.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King Saul and his armor-bearer 						(1Sam 31:4-5)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l-GR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Ι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sraelite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King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Zimri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(1Ki 16:18)</a:t>
            </a:r>
          </a:p>
        </p:txBody>
      </p:sp>
    </p:spTree>
    <p:extLst>
      <p:ext uri="{BB962C8B-B14F-4D97-AF65-F5344CB8AC3E}">
        <p14:creationId xmlns:p14="http://schemas.microsoft.com/office/powerpoint/2010/main" val="64924846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53DDE2-4D31-A1EE-F2B7-5E99B5C7F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5B05F6-BF47-C64B-32EE-1133C02D2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" y="109728"/>
            <a:ext cx="8912352" cy="6620256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Judas Iscariot (Matt 27:5)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Samson? (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Judg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16:29-30)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Bible does not say that suicide is 					less grievous than any other form of 					murder, because it is not.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Even those who believe in taking their 					own lives for the sake of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honor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or to 					escape or make up for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shame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cannot 					ultimately justify this because mostly 						this is done for the sake of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personal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	reasons.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focus here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self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862030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47F277-498A-83D3-C509-8D0AEFACF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BC1271C-7A5A-A9F8-D7CE-092C98DD0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" y="109728"/>
            <a:ext cx="8912352" cy="6620256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must not, however, mistake 						suicide for the sacrifice of one’s 						life for the greater good of others. 				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(The greatest example is Christ’s 						dying on the cross.)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focus here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232409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675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Marc Grande</cp:lastModifiedBy>
  <cp:revision>18</cp:revision>
  <dcterms:created xsi:type="dcterms:W3CDTF">2024-10-12T13:34:10Z</dcterms:created>
  <dcterms:modified xsi:type="dcterms:W3CDTF">2024-10-13T03:24:51Z</dcterms:modified>
</cp:coreProperties>
</file>