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79"/>
    <p:restoredTop sz="94552"/>
  </p:normalViewPr>
  <p:slideViewPr>
    <p:cSldViewPr snapToGrid="0">
      <p:cViewPr varScale="1">
        <p:scale>
          <a:sx n="105" d="100"/>
          <a:sy n="105" d="100"/>
        </p:scale>
        <p:origin x="54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22AC4B-85AA-9E4A-A513-C07BB4C1D1C0}" type="datetimeFigureOut">
              <a:rPr lang="en-US" smtClean="0"/>
              <a:t>8/10/24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BFBC2A-15FF-C14D-A0A5-0926DCAE2A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9782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FBC2A-15FF-C14D-A0A5-0926DCAE2A4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976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FBC2A-15FF-C14D-A0A5-0926DCAE2A4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6642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FBC2A-15FF-C14D-A0A5-0926DCAE2A4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7186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FBC2A-15FF-C14D-A0A5-0926DCAE2A4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9024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FBC2A-15FF-C14D-A0A5-0926DCAE2A4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124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D6C7-924C-334A-A136-A4FA044AB9DA}" type="datetimeFigureOut">
              <a:rPr lang="en-US" smtClean="0"/>
              <a:t>8/10/24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BAA44-4123-DE4B-B8D3-6E925753D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988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D6C7-924C-334A-A136-A4FA044AB9DA}" type="datetimeFigureOut">
              <a:rPr lang="en-US" smtClean="0"/>
              <a:t>8/10/24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BAA44-4123-DE4B-B8D3-6E925753D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249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D6C7-924C-334A-A136-A4FA044AB9DA}" type="datetimeFigureOut">
              <a:rPr lang="en-US" smtClean="0"/>
              <a:t>8/10/24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BAA44-4123-DE4B-B8D3-6E925753D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499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D6C7-924C-334A-A136-A4FA044AB9DA}" type="datetimeFigureOut">
              <a:rPr lang="en-US" smtClean="0"/>
              <a:t>8/10/24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BAA44-4123-DE4B-B8D3-6E925753D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001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D6C7-924C-334A-A136-A4FA044AB9DA}" type="datetimeFigureOut">
              <a:rPr lang="en-US" smtClean="0"/>
              <a:t>8/10/24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BAA44-4123-DE4B-B8D3-6E925753D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14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D6C7-924C-334A-A136-A4FA044AB9DA}" type="datetimeFigureOut">
              <a:rPr lang="en-US" smtClean="0"/>
              <a:t>8/10/24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BAA44-4123-DE4B-B8D3-6E925753D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90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D6C7-924C-334A-A136-A4FA044AB9DA}" type="datetimeFigureOut">
              <a:rPr lang="en-US" smtClean="0"/>
              <a:t>8/10/24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BAA44-4123-DE4B-B8D3-6E925753D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835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D6C7-924C-334A-A136-A4FA044AB9DA}" type="datetimeFigureOut">
              <a:rPr lang="en-US" smtClean="0"/>
              <a:t>8/10/24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BAA44-4123-DE4B-B8D3-6E925753D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240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D6C7-924C-334A-A136-A4FA044AB9DA}" type="datetimeFigureOut">
              <a:rPr lang="en-US" smtClean="0"/>
              <a:t>8/10/24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BAA44-4123-DE4B-B8D3-6E925753D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800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D6C7-924C-334A-A136-A4FA044AB9DA}" type="datetimeFigureOut">
              <a:rPr lang="en-US" smtClean="0"/>
              <a:t>8/10/24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BAA44-4123-DE4B-B8D3-6E925753D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692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D6C7-924C-334A-A136-A4FA044AB9DA}" type="datetimeFigureOut">
              <a:rPr lang="en-US" smtClean="0"/>
              <a:t>8/10/24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BAA44-4123-DE4B-B8D3-6E925753D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728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3D6D6C7-924C-334A-A136-A4FA044AB9DA}" type="datetimeFigureOut">
              <a:rPr lang="en-US" smtClean="0"/>
              <a:t>8/10/24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A4BAA44-4123-DE4B-B8D3-6E925753D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308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6F26F48-2D3D-0103-FB9E-8DEA35AFAB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536" y="121920"/>
            <a:ext cx="8961120" cy="6644640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SAMUEL SERIES 17: THE PERILOUS YEARS: THE OCCUPATION OF ABSALOM (2Sam 16:1-23)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INTRO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beliefs or doctrines that we claim we stand on in Scripture will soon enough be tested by the Lord.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In Ch. 16, David’s faith in God and in 					His sovereignty will once more be put 					to the test, this time at another level.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Sermon Title: “Practicing the Sovereignty of God”</a:t>
            </a:r>
          </a:p>
        </p:txBody>
      </p:sp>
    </p:spTree>
    <p:extLst>
      <p:ext uri="{BB962C8B-B14F-4D97-AF65-F5344CB8AC3E}">
        <p14:creationId xmlns:p14="http://schemas.microsoft.com/office/powerpoint/2010/main" val="85018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6F26F48-2D3D-0103-FB9E-8DEA35AFAB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536" y="121920"/>
            <a:ext cx="8961120" cy="6644640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WE ARE HIGHEST IN GOD’S EYES 					WHEN OUR HEARTS ARE LOWEST 					BEFORE HIM IN HUMILITY.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Here is an example in Scripture of 						humbly submitting to the sovereign 					hand of God.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Again, here we are reminded of a similar (but greater) experience of the Greater David, Jesus Christ, who was also falsely accused and shamefully treated, and yet He submitted to the sovereign will of God.</a:t>
            </a:r>
          </a:p>
        </p:txBody>
      </p:sp>
    </p:spTree>
    <p:extLst>
      <p:ext uri="{BB962C8B-B14F-4D97-AF65-F5344CB8AC3E}">
        <p14:creationId xmlns:p14="http://schemas.microsoft.com/office/powerpoint/2010/main" val="3694119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flythrough dir="out" hasBounce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6F26F48-2D3D-0103-FB9E-8DEA35AFAB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536" y="121920"/>
            <a:ext cx="8961120" cy="6644640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Peter wrote this of Him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1Pet 2:23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The big difference between Jesus and 					David was that Jesus was...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22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When we are aware of our sinfulness, we would be most careful to quickly judge others.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WHENEVER WE ARE TEMPTED TO 					RETALIATE FOR A SIN AGAINST US, 					REMEMBER OUR SINS AGAINST 						GOD ARE GREATER THAN THE 							SINS OF OTHERS AGAINST US.</a:t>
            </a:r>
          </a:p>
        </p:txBody>
      </p:sp>
    </p:spTree>
    <p:extLst>
      <p:ext uri="{BB962C8B-B14F-4D97-AF65-F5344CB8AC3E}">
        <p14:creationId xmlns:p14="http://schemas.microsoft.com/office/powerpoint/2010/main" val="1095661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flythrough dir="out" hasBounce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6F26F48-2D3D-0103-FB9E-8DEA35AFAB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536" y="121920"/>
            <a:ext cx="8961120" cy="6644640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Having seen all this, let me just make clear that Shimei seriously broke the law while giving vent to his hatred of David: see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Ex 22:28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And David knew this.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13-14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53445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flythrough dir="out" hasBounce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6F26F48-2D3D-0103-FB9E-8DEA35AFAB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536" y="121920"/>
            <a:ext cx="8961120" cy="6644640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Our outline: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4. The Occupation of Absalom (2 Samuel 	16:1-23)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a. </a:t>
            </a: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Ziba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Deceives David (vv. 1-4)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b. Shimei Curses David (vv. 5-14)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c. Absalom Enters Jerusalem (vv. 15-23)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		1) </a:t>
            </a: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Hushai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Joins Absalom’s Court (vv. 								15-19)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		2) Absalom Violates David’s 										Concubines (vv. 20-23)</a:t>
            </a:r>
          </a:p>
        </p:txBody>
      </p:sp>
    </p:spTree>
    <p:extLst>
      <p:ext uri="{BB962C8B-B14F-4D97-AF65-F5344CB8AC3E}">
        <p14:creationId xmlns:p14="http://schemas.microsoft.com/office/powerpoint/2010/main" val="3491008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flythrough dir="out" hasBounce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6F26F48-2D3D-0103-FB9E-8DEA35AFAB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536" y="121920"/>
            <a:ext cx="8961120" cy="6644640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4. The Occupation of Absalom (2 Samuel 	16:1-23)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Ziba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Deceives David (vv. 1-4)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1-4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David and his whole company are met by </a:t>
            </a: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Ziba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with provisions for them.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2-3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David’s two questions seem to indicate that he was initially suspicious of </a:t>
            </a: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Ziba’s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presence, his gifts, and the absence of Mephibosheth.</a:t>
            </a:r>
          </a:p>
        </p:txBody>
      </p:sp>
    </p:spTree>
    <p:extLst>
      <p:ext uri="{BB962C8B-B14F-4D97-AF65-F5344CB8AC3E}">
        <p14:creationId xmlns:p14="http://schemas.microsoft.com/office/powerpoint/2010/main" val="12335111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flythrough dir="out" hasBounce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6F26F48-2D3D-0103-FB9E-8DEA35AFAB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536" y="121920"/>
            <a:ext cx="8961120" cy="6644640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4a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Sadly, David believed </a:t>
            </a: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Ziba’s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charge 					against Mephibosheth without 								looking into it or even being doubtful 						of </a:t>
            </a: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Ziba’s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story.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As a result, David made a hasty 						judgment that gave </a:t>
            </a: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Ziba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the property 					that rightfully belonged to 								Mephibosheth. 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4b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Ziba’s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story was false.</a:t>
            </a:r>
          </a:p>
        </p:txBody>
      </p:sp>
    </p:spTree>
    <p:extLst>
      <p:ext uri="{BB962C8B-B14F-4D97-AF65-F5344CB8AC3E}">
        <p14:creationId xmlns:p14="http://schemas.microsoft.com/office/powerpoint/2010/main" val="1763166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flythrough dir="out" hasBounce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6F26F48-2D3D-0103-FB9E-8DEA35AFAB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536" y="121920"/>
            <a:ext cx="8961120" cy="6644640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There are two lessons for us in this.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First,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we must not be too quick to 					accept someone’s condemnation of 					another, especially when the 							accuser may profit from the other’s 					downfall.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Second,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we must constantly be on guard lest we make unwise decisions based on incomplete information.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the Lord’s providence, however, the Lord met David’s needs despite </a:t>
            </a: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Ziba’s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treachery against his master.</a:t>
            </a:r>
          </a:p>
        </p:txBody>
      </p:sp>
    </p:spTree>
    <p:extLst>
      <p:ext uri="{BB962C8B-B14F-4D97-AF65-F5344CB8AC3E}">
        <p14:creationId xmlns:p14="http://schemas.microsoft.com/office/powerpoint/2010/main" val="20445574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flythrough dir="out" hasBounce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6F26F48-2D3D-0103-FB9E-8DEA35AFAB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536" y="121920"/>
            <a:ext cx="8961120" cy="6644640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 Shimei Curses David (vv. 5-14)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5-14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5a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Bahurim was a Benjamite village. 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5b-6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Here we are introduced to the next 						person David encountered –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“Shimei, 					the son of Gera”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Throwing stones is a gesture of 						contempt, as if King David was merely 					a stray dog.</a:t>
            </a:r>
          </a:p>
        </p:txBody>
      </p:sp>
    </p:spTree>
    <p:extLst>
      <p:ext uri="{BB962C8B-B14F-4D97-AF65-F5344CB8AC3E}">
        <p14:creationId xmlns:p14="http://schemas.microsoft.com/office/powerpoint/2010/main" val="2562511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flythrough dir="out" hasBounce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6F26F48-2D3D-0103-FB9E-8DEA35AFAB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536" y="121920"/>
            <a:ext cx="8961120" cy="6644640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7-8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“Get out, get out”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– like the shooing 					away of a dog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Then Shimei called David a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“man of 					bloodshed, and worthless fellow”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Shimei’s real complaint was that 						David sat on the throne of Saul (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			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8b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all this, David didn’t retaliate, but just quietly tolerated the abuse. 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9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250408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flythrough dir="out" hasBounce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6F26F48-2D3D-0103-FB9E-8DEA35AFAB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536" y="121920"/>
            <a:ext cx="8961120" cy="6644640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But David wouldn’t allow it.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10a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David responds to Abishai.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This was a rebuke on Abishai.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10b-12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10b, 11b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David once more 						submits to God’s sovereignty, 							accepting Shimei’s abuse as from 						God’s hand.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David was now proving what he had 					earlier declared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15:26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14469243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flythrough dir="out" hasBounce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6F26F48-2D3D-0103-FB9E-8DEA35AFAB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536" y="121920"/>
            <a:ext cx="8961120" cy="6644640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12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David was, in effect, 							entrusting to God his vindication, 						should God choose to do it.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Deut 32:35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David never rose to greater heights than when he patiently and humbly allowed Shimei to go on attacking him.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How difficult this must have been for a 					man in his lofty position!</a:t>
            </a:r>
          </a:p>
        </p:txBody>
      </p:sp>
    </p:spTree>
    <p:extLst>
      <p:ext uri="{BB962C8B-B14F-4D97-AF65-F5344CB8AC3E}">
        <p14:creationId xmlns:p14="http://schemas.microsoft.com/office/powerpoint/2010/main" val="11049386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flythrough dir="out" hasBounce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208</TotalTime>
  <Words>1107</Words>
  <Application>Microsoft Macintosh PowerPoint</Application>
  <PresentationFormat>On-screen Show (4:3)</PresentationFormat>
  <Paragraphs>64</Paragraphs>
  <Slides>12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Aptos</vt:lpstr>
      <vt:lpstr>Aptos Display</vt:lpstr>
      <vt:lpstr>Arial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Robert Casas</dc:creator>
  <cp:lastModifiedBy>Robert Casas</cp:lastModifiedBy>
  <cp:revision>16</cp:revision>
  <dcterms:created xsi:type="dcterms:W3CDTF">2024-08-10T14:11:24Z</dcterms:created>
  <dcterms:modified xsi:type="dcterms:W3CDTF">2024-08-10T17:39:30Z</dcterms:modified>
</cp:coreProperties>
</file>