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ink/ink1.xml" ContentType="application/inkml+xml"/>
  <Override PartName="/ppt/ink/ink2.xml" ContentType="application/inkml+xml"/>
  <Override PartName="/ppt/ink/ink3.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516"/>
    <p:restoredTop sz="95994"/>
  </p:normalViewPr>
  <p:slideViewPr>
    <p:cSldViewPr snapToGrid="0">
      <p:cViewPr varScale="1">
        <p:scale>
          <a:sx n="114" d="100"/>
          <a:sy n="114" d="100"/>
        </p:scale>
        <p:origin x="1476"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2-11T14:06:19.731"/>
    </inkml:context>
    <inkml:brush xml:id="br0">
      <inkml:brushProperty name="width" value="0.05" units="cm"/>
      <inkml:brushProperty name="height" value="0.05" units="cm"/>
      <inkml:brushProperty name="color" value="#E71224"/>
    </inkml:brush>
  </inkml:definitions>
  <inkml:trace contextRef="#ctx0" brushRef="#br0">1212 13 24575,'-13'-1'0,"0"0"0,-5-1 0,-10 0 0,0 1 0,0 0 0,6 0 0,11 1 0,1 0 0,0 0 0,-2 0 0,-3 0 0,-6-1 0,-5 1 0,-5-1 0,-2 0 0,2 1 0,3 0 0,6 0 0,1 0 0,-1 0 0,-2 1 0,0-1 0,3 1 0,4 0 0,3-1 0,0 1 0,2 0 0,-1-1 0,-3 1 0,-1 0 0,-3 1 0,1 1 0,1 1 0,0 0 0,0 0 0,2 0 0,1 1 0,1-1 0,0 1 0,-1 0 0,-1 1 0,0 0 0,0 1 0,1 1 0,0 0 0,2-2 0,1 0 0,1-2 0,3 0 0,2 0 0,-5 3 0,0 3 0,-3 1 0,-1 0 0,2-1 0,0 1 0,0 1 0,0-1 0,1 1 0,0-1 0,1 1 0,-1 0 0,1 1 0,-3 2 0,0 1 0,0 1 0,-1 0 0,3-2 0,1-1 0,4-1 0,1-2 0,0 0 0,0 1 0,0 2 0,0 2 0,0 3 0,0 3 0,2 0 0,1 0 0,1-3 0,1-2 0,0 0 0,1 1 0,0 2 0,0 1 0,0 3 0,0 2 0,1 1 0,1-1 0,-1-5 0,1-1 0,3 3 0,1 2 0,0-1 0,-1-4 0,0-5 0,0 0 0,0-1 0,0 0 0,0-1 0,0 1 0,3 2 0,1 0 0,1 0 0,0-2 0,0-1 0,0-2 0,-1 0 0,-1 0 0,2-1 0,0-1 0,0-1 0,2 0 0,0 1 0,1-1 0,-2-1 0,-1 0 0,1 0 0,1 0 0,3 1 0,4 2 0,4 0 0,2 2 0,2-1 0,4 1 0,2-2 0,1-1 0,5-1 0,1-1 0,4 1 0,1-1 0,0 0 0,-1-2 0,-3-2 0,-5 0 0,-7-1 0,-6-1 0,-4 0 0,1 0 0,4 0 0,6 0 0,6 0 0,4-1 0,2 0 0,1 0 0,-3 0 0,-6-1 0,-5 0 0,-1 1 0,3 0 0,3-1 0,3 1 0,-3-1 0,-1 0 0,2 1 0,3 0 0,25 0 0,5 0 0,-1-2 0,-12 0 0,-28 0 0,-4 0 0,0-3 0,4 0 0,2-1 0,-3 0 0,-6 1 0,-1 1 0,0-1 0,3 0 0,3-1 0,3 0 0,2 0 0,-2 0 0,-4 1 0,-3-2 0,-3 1 0,0 0 0,-2-1 0,-1-1 0,1 0 0,0-3 0,1-2 0,3-1 0,-1 0 0,-1 1 0,-3 2 0,-2-1 0,-1 1 0,-2-1 0,0 1 0,-2 0 0,0-1 0,0 0 0,-1-3 0,1-4 0,-1-4 0,0-7 0,1-4 0,-1-4 0,-1-1 0,-1 1 0,-2 2 0,-2 1 0,1 4 0,-1 4 0,1 5 0,-1 6 0,-1 4 0,0-4 0,0-7 0,0-7 0,0-2 0,-1 4 0,-1 4 0,0 3 0,-1 3 0,-1 2 0,1 5 0,-2 1 0,0 1 0,-1-1 0,-1 2 0,-1 0 0,-2 0 0,-4 0 0,-2-2 0,-1 0 0,-2-1 0,-2 1 0,0-1 0,0 2 0,1 1 0,-1 0 0,-2 0 0,-5 0 0,-3-1 0,-2 0 0,1 0 0,3 2 0,6 1 0,4 1 0,2 2 0,1 0 0,0-1 0,0 0 0,0 1 0,1 0 0,2 1 0,2 0 0,1 0 0,0 1 0,1-1 0,0 1 0,0-1 0,-2 0 0,-3 0 0,0 0 0,1-1 0,2 1 0,1 1 0,1 0 0,-1 0 0,-1 0 0,0-1 0,0 1 0,0 0 0,0-1 0,-1 1 0,-2-1 0,-2 0 0,-1 1 0,3-1 0,0 0 0,2 1 0,1 0 0,1 0 0,2 1 0,-1-1 0,0 1 0,0-1 0,-2 0 0,-2 1 0,-2-1 0,0-1 0,2 1 0,2 0 0,3 0 0,2 1 0,2-1 0,0 0 0,0 0 0,0 0 0,0 1 0,1 0 0,-5-1 0,-6-1 0,-4 0 0,-1 0 0,4 0 0,6 1 0,3 1 0,0-1 0,-1 0 0,-1-1 0,-2-1 0,-2 1 0,-2-2 0,-1 0 0,-1 0 0,-1 0 0,1 1 0,1 1 0,5 1 0,3 0 0,5 1 0,1 0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2-11T14:07:05.413"/>
    </inkml:context>
    <inkml:brush xml:id="br0">
      <inkml:brushProperty name="width" value="0.05" units="cm"/>
      <inkml:brushProperty name="height" value="0.05" units="cm"/>
      <inkml:brushProperty name="color" value="#E71224"/>
    </inkml:brush>
  </inkml:definitions>
  <inkml:trace contextRef="#ctx0" brushRef="#br0">588 88 24575,'-14'-6'0,"0"1"0,0 0 0,2 1 0,4 2 0,0 2 0,-5-1 0,-12 1 0,-7 0 0,-2 0 0,7 0 0,12 0 0,6 0 0,6 0 0,0 0 0,-2 0 0,-3 1 0,-3-1 0,2 1 0,0 1 0,-4 0 0,-3 0 0,-3 0 0,-2 0 0,4 1 0,0 1 0,3 1 0,0 1 0,1 1 0,-1 3 0,-2 2 0,0 1 0,2-3 0,2-1 0,4-4 0,2-1 0,-1 1 0,2 0 0,0 1 0,-1 2 0,2 1 0,-1 1 0,0-1 0,1 0 0,1 0 0,-1 0 0,-2 3 0,0 1 0,0 3 0,0-2 0,2-3 0,1-2 0,1-1 0,2 1 0,-1 2 0,0 4 0,0 1 0,1 4 0,0 4 0,0-1 0,2 0 0,0-5 0,2-2 0,1 0 0,3-1 0,1 0 0,2-1 0,0 0 0,0 0 0,2 1 0,0 1 0,0 0 0,-1-2 0,-2-1 0,-1 0 0,1 1 0,2 2 0,0-2 0,0 0 0,0-2 0,0 0 0,2 1 0,0 0 0,1 0 0,-1-4 0,0-1 0,7 3 0,3 0 0,6 2 0,-3-2 0,-6-4 0,-3-3 0,-3-1 0,2 0 0,8 0 0,10 0 0,8 1 0,3 0 0,-5-2 0,-8 0 0,-5-1 0,2 0 0,4 0 0,1 0 0,-2-1 0,-10 0 0,-7 0 0,-2 0 0,-3 0 0,1 0 0,2 0 0,-1 1 0,1-1 0,0 1 0,2-1 0,3 1 0,11 1 0,2 0 0,1 0 0,6 0 0,-4 1 0,3 0 0,2 0 0,-5-1 0,1-1 0,-1 1 0,1-1 0,1-1 0,-2 0 0,-4 0 0,-4 0 0,2 0 0,6 1 0,2 0 0,4 0 0,-4 0 0,-3 0 0,0-1 0,-3 0 0,-1 0 0,-3 0 0,-3-1 0,-3-2 0,3-1 0,4-2 0,3-1 0,1 0 0,-3 1 0,-5 1 0,9-2 0,-10 3 0,9-1 0,-10 2 0,3 0 0,4 1 0,5 1 0,2 0 0,1 1 0,-3 0 0,-7 0 0,-7-1 0,-6 0 0,-3-1 0,-2 1 0,2 0 0,0-1 0,0 1 0,-1-1 0,-2 1 0,-3 1 0,-1 0 0,-1-1 0,0 1 0,1-1 0,1 0 0,2 0 0,2 0 0,1-1 0,-1 0 0,0 0 0,-1 0 0,-1 0 0,-1-1 0,-2 0 0,1-2 0,1-1 0,3-2 0,-1-1 0,1-1 0,-1 0 0,0 0 0,-2-1 0,0-1 0,0 0 0,-1-2 0,-1-3 0,0-1 0,-1-3 0,-1 1 0,-2 1 0,1 2 0,-1-4 0,1-1 0,-2-2 0,-1-1 0,0 7 0,0 3 0,0 4 0,0 0 0,0 0 0,0 0 0,-1-1 0,1 1 0,-1-2 0,-1 0 0,-1-1 0,-2 0 0,0 1 0,-2 0 0,-3 0 0,-2-1 0,-3-1 0,-5-2 0,0-1 0,-5 0 0,-2-1 0,-7-1 0,-5-1 0,-7-1 0,-4-1 0,0 2 0,2 1 0,3 3 0,4 3 0,-3 2 0,-4 0 0,1 1 0,2 2 0,8 3 0,8 1 0,2 0 0,-1 1 0,1 1 0,4 1 0,6 2 0,6-1 0,2 1 0,-2 0 0,-2 0 0,-5 0 0,-3 0 0,1 0 0,0 0 0,-2 0 0,-3 1 0,1 0 0,0 0 0,-4 0 0,-3 0 0,-5 0 0,2 1 0,6 0 0,5-1 0,2 0 0,0 0 0,-3 0 0,-1 1 0,2-1 0,5 0 0,6-1 0,3 1 0,1-1 0,0 1 0,-1 1 0,-5 0 0,-4-1 0,-3 1 0,-1-1 0,2 0 0,4-1 0,1 1 0,3 0 0,4-1 0,4 0 0,-1 0 0,-2 1 0,-6-1 0,-6 0 0,-2 0 0,3-1 0,0 0 0,5 1 0,2 0 0,1 0 0,0 1 0,-2 0 0,0 1 0,4-1 0,3 0 0,1 1 0,-5 0 0,-6 2 0,-9 1 0,-4 0 0,-1 0 0,5-1 0,6 0 0,7 0 0,7-2 0,3-1 0,3 0 0,0-1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2-11T14:05:44.546"/>
    </inkml:context>
    <inkml:brush xml:id="br0">
      <inkml:brushProperty name="width" value="0.05" units="cm"/>
      <inkml:brushProperty name="height" value="0.05" units="cm"/>
      <inkml:brushProperty name="color" value="#E71224"/>
    </inkml:brush>
  </inkml:definitions>
  <inkml:trace contextRef="#ctx0" brushRef="#br0">800 80 24575,'-71'42'0,"0"1"0,-1 0 0,1 0 0,0 0 0,25-6 0,1 2 0,-19 3 0,-22 9 0,-4 2 0,17-3 0,34-11 0,42 3 0,1-5 0,2 0 0,-1 0 0,0 1 0,0 0 0,0-3 0,-1-6 0,1 0 0,3 4 0,4 5 0,5 2 0,3-7 0,-2-9 0,4 1 0,2 0 0,3-1 0,6 3 0,4 1 0,9 2 0,9 1 0,5-1 0,1-2 0,-2-3 0,-1-3 0,0-3 0,-2-4 0,-6-2 0,-7-2 0,-7-1 0,-5-2 0,-3 1 0,0-1 0,4 0 0,2-1 0,5 0 0,1-2 0,3-1 0,1 1 0,-5-1 0,-4-1 0,-5-1 0,1-3 0,3 0 0,0-1 0,-1-1 0,-1-2 0,2-1 0,7 1 0,6-1 0,5 1 0,-2-1 0,-1 0 0,-7-1 0,-3 0 0,-7 1 0,-5-1 0,-4-1 0,0-2 0,0-2 0,2-2 0,1-3 0,2-4 0,1-2 0,1-1 0,-1 1 0,-3 1 0,-1 2 0,-1-1 0,1 0 0,4-3 0,2-2 0,-1-1 0,0-1 0,-4-1 0,-1 1 0,-2 3 0,-5 5 0,-4-3 0,-4 0 0,-4-2 0,-2-4 0,-4 0 0,0-6 0,-1-4 0,0-4 0,0 0 0,-1 2 0,-1 3 0,0 4 0,1 6 0,0 3 0,1 2 0,0 2 0,-2 1 0,0 2 0,-2 0 0,-2-2 0,-3-2 0,-2-4 0,-3-2 0,-2 2 0,-1 1 0,-1 2 0,1 4 0,-1 1 0,1 4 0,-3 0 0,-2 1 0,-5-2 0,-5-1 0,-3-2 0,2 1 0,3 2 0,4 2 0,2 1 0,0 2 0,1-1 0,-1 0 0,1 2 0,2 0 0,3 3 0,2 2 0,1 0 0,-3 0 0,-3 0 0,-4-2 0,0 1 0,2 1 0,3 1 0,2 0 0,-3 1 0,-4 0 0,-4 1 0,-1-1 0,1 0 0,0 2 0,0-1 0,1 1 0,2 1 0,3-1 0,3 1 0,0 1 0,3-1 0,3 1 0,2-1 0,-1 1 0,-4 1 0,-5 0 0,-3 1 0,1-1 0,2 0 0,1-1 0,3 0 0,2 1 0,2-1 0,2 0 0,0 0 0,2-1 0,0 1 0,0 0 0,-1 0 0,-1 0 0,1 0 0,1 0 0,3 0 0,-1 0 0,-2 0 0,-3 0 0,-1 1 0,2-1 0,5 0 0,2 0 0,2-1 0,-1 0 0,-3 1 0,-2 0 0,1 0 0,2-1 0,3 0 0,0 0 0,0 0 0,0 0 0,1 0 0,0-1 0,1 1 0,-1 0 0,-5 1 0,-9 1 0,-6 2 0,1 1 0,8-2 0,12-2 0,6 0 0,0-2 0,-1 1 0</inkml:trace>
</inkml:ink>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EB79B63-8FF3-454E-9F45-6054679DEA47}" type="datetimeFigureOut">
              <a:rPr lang="en-US" smtClean="0"/>
              <a:t>2/14/2023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7ABCB5-39BE-DF4F-8680-A101CBE314BA}" type="slidenum">
              <a:rPr lang="en-US" smtClean="0"/>
              <a:t>‹#›</a:t>
            </a:fld>
            <a:endParaRPr lang="en-US"/>
          </a:p>
        </p:txBody>
      </p:sp>
    </p:spTree>
    <p:extLst>
      <p:ext uri="{BB962C8B-B14F-4D97-AF65-F5344CB8AC3E}">
        <p14:creationId xmlns:p14="http://schemas.microsoft.com/office/powerpoint/2010/main" val="1908544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EB79B63-8FF3-454E-9F45-6054679DEA47}" type="datetimeFigureOut">
              <a:rPr lang="en-US" smtClean="0"/>
              <a:t>2/14/2023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7ABCB5-39BE-DF4F-8680-A101CBE314BA}" type="slidenum">
              <a:rPr lang="en-US" smtClean="0"/>
              <a:t>‹#›</a:t>
            </a:fld>
            <a:endParaRPr lang="en-US"/>
          </a:p>
        </p:txBody>
      </p:sp>
    </p:spTree>
    <p:extLst>
      <p:ext uri="{BB962C8B-B14F-4D97-AF65-F5344CB8AC3E}">
        <p14:creationId xmlns:p14="http://schemas.microsoft.com/office/powerpoint/2010/main" val="33875076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EB79B63-8FF3-454E-9F45-6054679DEA47}" type="datetimeFigureOut">
              <a:rPr lang="en-US" smtClean="0"/>
              <a:t>2/14/2023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7ABCB5-39BE-DF4F-8680-A101CBE314BA}" type="slidenum">
              <a:rPr lang="en-US" smtClean="0"/>
              <a:t>‹#›</a:t>
            </a:fld>
            <a:endParaRPr lang="en-US"/>
          </a:p>
        </p:txBody>
      </p:sp>
    </p:spTree>
    <p:extLst>
      <p:ext uri="{BB962C8B-B14F-4D97-AF65-F5344CB8AC3E}">
        <p14:creationId xmlns:p14="http://schemas.microsoft.com/office/powerpoint/2010/main" val="30600456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EB79B63-8FF3-454E-9F45-6054679DEA47}" type="datetimeFigureOut">
              <a:rPr lang="en-US" smtClean="0"/>
              <a:t>2/14/2023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7ABCB5-39BE-DF4F-8680-A101CBE314BA}" type="slidenum">
              <a:rPr lang="en-US" smtClean="0"/>
              <a:t>‹#›</a:t>
            </a:fld>
            <a:endParaRPr lang="en-US"/>
          </a:p>
        </p:txBody>
      </p:sp>
    </p:spTree>
    <p:extLst>
      <p:ext uri="{BB962C8B-B14F-4D97-AF65-F5344CB8AC3E}">
        <p14:creationId xmlns:p14="http://schemas.microsoft.com/office/powerpoint/2010/main" val="31355113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EB79B63-8FF3-454E-9F45-6054679DEA47}" type="datetimeFigureOut">
              <a:rPr lang="en-US" smtClean="0"/>
              <a:t>2/14/2023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7ABCB5-39BE-DF4F-8680-A101CBE314BA}" type="slidenum">
              <a:rPr lang="en-US" smtClean="0"/>
              <a:t>‹#›</a:t>
            </a:fld>
            <a:endParaRPr lang="en-US"/>
          </a:p>
        </p:txBody>
      </p:sp>
    </p:spTree>
    <p:extLst>
      <p:ext uri="{BB962C8B-B14F-4D97-AF65-F5344CB8AC3E}">
        <p14:creationId xmlns:p14="http://schemas.microsoft.com/office/powerpoint/2010/main" val="37801321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EB79B63-8FF3-454E-9F45-6054679DEA47}" type="datetimeFigureOut">
              <a:rPr lang="en-US" smtClean="0"/>
              <a:t>2/14/2023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7ABCB5-39BE-DF4F-8680-A101CBE314BA}" type="slidenum">
              <a:rPr lang="en-US" smtClean="0"/>
              <a:t>‹#›</a:t>
            </a:fld>
            <a:endParaRPr lang="en-US"/>
          </a:p>
        </p:txBody>
      </p:sp>
    </p:spTree>
    <p:extLst>
      <p:ext uri="{BB962C8B-B14F-4D97-AF65-F5344CB8AC3E}">
        <p14:creationId xmlns:p14="http://schemas.microsoft.com/office/powerpoint/2010/main" val="35014246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EB79B63-8FF3-454E-9F45-6054679DEA47}" type="datetimeFigureOut">
              <a:rPr lang="en-US" smtClean="0"/>
              <a:t>2/14/2023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27ABCB5-39BE-DF4F-8680-A101CBE314BA}" type="slidenum">
              <a:rPr lang="en-US" smtClean="0"/>
              <a:t>‹#›</a:t>
            </a:fld>
            <a:endParaRPr lang="en-US"/>
          </a:p>
        </p:txBody>
      </p:sp>
    </p:spTree>
    <p:extLst>
      <p:ext uri="{BB962C8B-B14F-4D97-AF65-F5344CB8AC3E}">
        <p14:creationId xmlns:p14="http://schemas.microsoft.com/office/powerpoint/2010/main" val="9343509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EB79B63-8FF3-454E-9F45-6054679DEA47}" type="datetimeFigureOut">
              <a:rPr lang="en-US" smtClean="0"/>
              <a:t>2/14/2023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27ABCB5-39BE-DF4F-8680-A101CBE314BA}" type="slidenum">
              <a:rPr lang="en-US" smtClean="0"/>
              <a:t>‹#›</a:t>
            </a:fld>
            <a:endParaRPr lang="en-US"/>
          </a:p>
        </p:txBody>
      </p:sp>
    </p:spTree>
    <p:extLst>
      <p:ext uri="{BB962C8B-B14F-4D97-AF65-F5344CB8AC3E}">
        <p14:creationId xmlns:p14="http://schemas.microsoft.com/office/powerpoint/2010/main" val="9592648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B79B63-8FF3-454E-9F45-6054679DEA47}" type="datetimeFigureOut">
              <a:rPr lang="en-US" smtClean="0"/>
              <a:t>2/14/2023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27ABCB5-39BE-DF4F-8680-A101CBE314BA}" type="slidenum">
              <a:rPr lang="en-US" smtClean="0"/>
              <a:t>‹#›</a:t>
            </a:fld>
            <a:endParaRPr lang="en-US"/>
          </a:p>
        </p:txBody>
      </p:sp>
    </p:spTree>
    <p:extLst>
      <p:ext uri="{BB962C8B-B14F-4D97-AF65-F5344CB8AC3E}">
        <p14:creationId xmlns:p14="http://schemas.microsoft.com/office/powerpoint/2010/main" val="15788017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EB79B63-8FF3-454E-9F45-6054679DEA47}" type="datetimeFigureOut">
              <a:rPr lang="en-US" smtClean="0"/>
              <a:t>2/14/2023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7ABCB5-39BE-DF4F-8680-A101CBE314BA}" type="slidenum">
              <a:rPr lang="en-US" smtClean="0"/>
              <a:t>‹#›</a:t>
            </a:fld>
            <a:endParaRPr lang="en-US"/>
          </a:p>
        </p:txBody>
      </p:sp>
    </p:spTree>
    <p:extLst>
      <p:ext uri="{BB962C8B-B14F-4D97-AF65-F5344CB8AC3E}">
        <p14:creationId xmlns:p14="http://schemas.microsoft.com/office/powerpoint/2010/main" val="163474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EB79B63-8FF3-454E-9F45-6054679DEA47}" type="datetimeFigureOut">
              <a:rPr lang="en-US" smtClean="0"/>
              <a:t>2/14/2023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7ABCB5-39BE-DF4F-8680-A101CBE314BA}" type="slidenum">
              <a:rPr lang="en-US" smtClean="0"/>
              <a:t>‹#›</a:t>
            </a:fld>
            <a:endParaRPr lang="en-US"/>
          </a:p>
        </p:txBody>
      </p:sp>
    </p:spTree>
    <p:extLst>
      <p:ext uri="{BB962C8B-B14F-4D97-AF65-F5344CB8AC3E}">
        <p14:creationId xmlns:p14="http://schemas.microsoft.com/office/powerpoint/2010/main" val="28682039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EB79B63-8FF3-454E-9F45-6054679DEA47}" type="datetimeFigureOut">
              <a:rPr lang="en-US" smtClean="0"/>
              <a:t>2/14/2023</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27ABCB5-39BE-DF4F-8680-A101CBE314BA}" type="slidenum">
              <a:rPr lang="en-US" smtClean="0"/>
              <a:t>‹#›</a:t>
            </a:fld>
            <a:endParaRPr lang="en-US"/>
          </a:p>
        </p:txBody>
      </p:sp>
    </p:spTree>
    <p:extLst>
      <p:ext uri="{BB962C8B-B14F-4D97-AF65-F5344CB8AC3E}">
        <p14:creationId xmlns:p14="http://schemas.microsoft.com/office/powerpoint/2010/main" val="2801264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7"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customXml" Target="../ink/ink2.xml"/><Relationship Id="rId5" Type="http://schemas.openxmlformats.org/officeDocument/2006/relationships/image" Target="../media/image3.png"/><Relationship Id="rId4" Type="http://schemas.openxmlformats.org/officeDocument/2006/relationships/customXml" Target="../ink/ink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customXml" Target="../ink/ink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742D693-7684-3075-5100-A9B0A648CEAC}"/>
              </a:ext>
            </a:extLst>
          </p:cNvPr>
          <p:cNvSpPr>
            <a:spLocks noGrp="1"/>
          </p:cNvSpPr>
          <p:nvPr>
            <p:ph type="subTitle" idx="1"/>
          </p:nvPr>
        </p:nvSpPr>
        <p:spPr>
          <a:xfrm>
            <a:off x="119271" y="106017"/>
            <a:ext cx="8918712" cy="6639340"/>
          </a:xfrm>
        </p:spPr>
        <p:txBody>
          <a:bodyPr>
            <a:normAutofit/>
          </a:bodyPr>
          <a:lstStyle/>
          <a:p>
            <a:pPr algn="l">
              <a:lnSpc>
                <a:spcPct val="100000"/>
              </a:lnSpc>
              <a:tabLst>
                <a:tab pos="617538" algn="l"/>
                <a:tab pos="1019175" algn="l"/>
                <a:tab pos="1154113" algn="l"/>
                <a:tab pos="1820863" algn="l"/>
              </a:tabLst>
            </a:pP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 SAMUEL SERIES 3: THE PATIENT YEARS: THE HOUSE OF SAUL: DAVID VS. ISH-BOSHETH (2Sam 2:1-32)</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r>
              <a:rPr lang="en-PH"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INTRO</a:t>
            </a:r>
          </a:p>
          <a:p>
            <a:pPr marL="571500" indent="-571500" algn="l">
              <a:buFont typeface="Wingdings" pitchFamily="2" charset="2"/>
              <a:buChar char="Ø"/>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As we will see in the next few chapters, starting with Ch. 2, David’s rise to the throne of Israel would not be a quick and easy ascension.</a:t>
            </a:r>
          </a:p>
          <a:p>
            <a:pPr marL="571500" indent="-571500" algn="l">
              <a:buFont typeface="Wingdings" pitchFamily="2" charset="2"/>
              <a:buChar char="Ø"/>
            </a:pP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And such will be the honing of anyone whom God will use mightily for His holy purposes.</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302693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heckerboard(across)">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heckerboard(across)">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742D693-7684-3075-5100-A9B0A648CEAC}"/>
              </a:ext>
            </a:extLst>
          </p:cNvPr>
          <p:cNvSpPr>
            <a:spLocks noGrp="1"/>
          </p:cNvSpPr>
          <p:nvPr>
            <p:ph type="subTitle" idx="1"/>
          </p:nvPr>
        </p:nvSpPr>
        <p:spPr>
          <a:xfrm>
            <a:off x="119271" y="106017"/>
            <a:ext cx="8918712" cy="6639340"/>
          </a:xfrm>
        </p:spPr>
        <p:txBody>
          <a:bodyPr>
            <a:normAutofit/>
          </a:bodyPr>
          <a:lstStyle/>
          <a:p>
            <a:pPr marL="571500" indent="-571500" algn="l">
              <a:lnSpc>
                <a:spcPct val="100000"/>
              </a:lnSpc>
              <a:buFont typeface="Wingdings" pitchFamily="2" charset="2"/>
              <a:buChar char="Ø"/>
              <a:tabLst>
                <a:tab pos="617538" algn="l"/>
                <a:tab pos="1019175" algn="l"/>
                <a:tab pos="1154113" algn="l"/>
                <a:tab pos="1820863" algn="l"/>
              </a:tabLst>
            </a:pPr>
            <a:r>
              <a:rPr lang="en-PH" sz="3600" dirty="0">
                <a:solidFill>
                  <a:schemeClr val="bg1"/>
                </a:solidFill>
                <a:latin typeface="Arial" panose="020B0604020202020204" pitchFamily="34" charset="0"/>
                <a:cs typeface="Arial" panose="020B0604020202020204" pitchFamily="34" charset="0"/>
              </a:rPr>
              <a:t>In </a:t>
            </a:r>
            <a:r>
              <a:rPr lang="en-PH" sz="3600" b="1" u="sng" dirty="0">
                <a:solidFill>
                  <a:schemeClr val="bg1"/>
                </a:solidFill>
                <a:latin typeface="Arial" panose="020B0604020202020204" pitchFamily="34" charset="0"/>
                <a:cs typeface="Arial" panose="020B0604020202020204" pitchFamily="34" charset="0"/>
              </a:rPr>
              <a:t>vv. 5-6</a:t>
            </a:r>
            <a:r>
              <a:rPr lang="en-PH" sz="3600" dirty="0">
                <a:solidFill>
                  <a:schemeClr val="bg1"/>
                </a:solidFill>
                <a:latin typeface="Arial" panose="020B0604020202020204" pitchFamily="34" charset="0"/>
                <a:cs typeface="Arial" panose="020B0604020202020204" pitchFamily="34" charset="0"/>
              </a:rPr>
              <a:t>, David sent messengers to thank and appreciate and to also bless </a:t>
            </a:r>
            <a:r>
              <a:rPr lang="en-PH" sz="3600" i="1" dirty="0">
                <a:solidFill>
                  <a:schemeClr val="bg1"/>
                </a:solidFill>
                <a:latin typeface="Arial" panose="020B0604020202020204" pitchFamily="34" charset="0"/>
                <a:cs typeface="Arial" panose="020B0604020202020204" pitchFamily="34" charset="0"/>
              </a:rPr>
              <a:t>“the men of </a:t>
            </a:r>
            <a:r>
              <a:rPr lang="en-PH" sz="3600" i="1" dirty="0" err="1">
                <a:solidFill>
                  <a:schemeClr val="bg1"/>
                </a:solidFill>
                <a:latin typeface="Arial" panose="020B0604020202020204" pitchFamily="34" charset="0"/>
                <a:cs typeface="Arial" panose="020B0604020202020204" pitchFamily="34" charset="0"/>
              </a:rPr>
              <a:t>Jabesh</a:t>
            </a:r>
            <a:r>
              <a:rPr lang="en-PH" sz="3600" i="1" dirty="0">
                <a:solidFill>
                  <a:schemeClr val="bg1"/>
                </a:solidFill>
                <a:latin typeface="Arial" panose="020B0604020202020204" pitchFamily="34" charset="0"/>
                <a:cs typeface="Arial" panose="020B0604020202020204" pitchFamily="34" charset="0"/>
              </a:rPr>
              <a:t>-Gilead”</a:t>
            </a:r>
            <a:r>
              <a:rPr lang="en-PH" sz="3600" dirty="0">
                <a:solidFill>
                  <a:schemeClr val="bg1"/>
                </a:solidFill>
                <a:latin typeface="Arial" panose="020B0604020202020204" pitchFamily="34" charset="0"/>
                <a:cs typeface="Arial" panose="020B0604020202020204" pitchFamily="34" charset="0"/>
              </a:rPr>
              <a:t> for risking their lives in retrieving and burying the bodies of Saul and his sons.</a:t>
            </a:r>
          </a:p>
          <a:p>
            <a:pPr algn="l">
              <a:lnSpc>
                <a:spcPct val="100000"/>
              </a:lnSpc>
              <a:tabLst>
                <a:tab pos="617538" algn="l"/>
                <a:tab pos="1019175" algn="l"/>
                <a:tab pos="1154113" algn="l"/>
                <a:tab pos="1820863" algn="l"/>
              </a:tabLst>
            </a:pPr>
            <a:r>
              <a:rPr lang="en-PH" sz="3600" dirty="0">
                <a:solidFill>
                  <a:schemeClr val="bg1"/>
                </a:solidFill>
                <a:latin typeface="Arial" panose="020B0604020202020204" pitchFamily="34" charset="0"/>
                <a:cs typeface="Arial" panose="020B0604020202020204" pitchFamily="34" charset="0"/>
              </a:rPr>
              <a:t>	~ David not only blessed them with the 		Lord’s blessing, he himself promised 		to do to them what he wished God 			would do to them.</a:t>
            </a:r>
          </a:p>
        </p:txBody>
      </p:sp>
    </p:spTree>
    <p:extLst>
      <p:ext uri="{BB962C8B-B14F-4D97-AF65-F5344CB8AC3E}">
        <p14:creationId xmlns:p14="http://schemas.microsoft.com/office/powerpoint/2010/main" val="3960656702"/>
      </p:ext>
    </p:extLst>
  </p:cSld>
  <p:clrMapOvr>
    <a:masterClrMapping/>
  </p:clrMapOvr>
  <mc:AlternateContent xmlns:mc="http://schemas.openxmlformats.org/markup-compatibility/2006" xmlns:p14="http://schemas.microsoft.com/office/powerpoint/2010/main">
    <mc:Choice Requires="p14">
      <p:transition spd="slow" p14:dur="2000">
        <p14:honeycomb/>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checkerboard(across)">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742D693-7684-3075-5100-A9B0A648CEAC}"/>
              </a:ext>
            </a:extLst>
          </p:cNvPr>
          <p:cNvSpPr>
            <a:spLocks noGrp="1"/>
          </p:cNvSpPr>
          <p:nvPr>
            <p:ph type="subTitle" idx="1"/>
          </p:nvPr>
        </p:nvSpPr>
        <p:spPr>
          <a:xfrm>
            <a:off x="119271" y="106017"/>
            <a:ext cx="8918712" cy="6639340"/>
          </a:xfrm>
        </p:spPr>
        <p:txBody>
          <a:bodyPr>
            <a:normAutofit/>
          </a:bodyPr>
          <a:lstStyle/>
          <a:p>
            <a:pPr algn="l">
              <a:lnSpc>
                <a:spcPct val="100000"/>
              </a:lnSpc>
              <a:tabLst>
                <a:tab pos="617538" algn="l"/>
                <a:tab pos="1019175" algn="l"/>
                <a:tab pos="1154113" algn="l"/>
                <a:tab pos="1820863" algn="l"/>
              </a:tabLst>
            </a:pPr>
            <a:r>
              <a:rPr lang="en-PH" sz="3600" dirty="0">
                <a:solidFill>
                  <a:schemeClr val="bg1"/>
                </a:solidFill>
                <a:latin typeface="Arial" panose="020B0604020202020204" pitchFamily="34" charset="0"/>
                <a:cs typeface="Arial" panose="020B0604020202020204" pitchFamily="34" charset="0"/>
              </a:rPr>
              <a:t>	</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In doing this, David showed that he 		sincerely honored Saul and that he 			did not see Saul as an enemy.</a:t>
            </a:r>
          </a:p>
          <a:p>
            <a:pPr algn="l">
              <a:lnSpc>
                <a:spcPct val="100000"/>
              </a:lnSpc>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This would also imply that </a:t>
            </a:r>
            <a:r>
              <a:rPr lang="en-PH" sz="3600"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Jabesh</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gilead</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then was also not his enemy.</a:t>
            </a:r>
          </a:p>
          <a:p>
            <a:pPr marL="571500" indent="-571500" algn="l">
              <a:lnSpc>
                <a:spcPct val="100000"/>
              </a:lnSpc>
              <a:buFont typeface="Wingdings" pitchFamily="2" charset="2"/>
              <a:buChar char="Ø"/>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v.7</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David’s concluding statement to the 		men of </a:t>
            </a:r>
            <a:r>
              <a:rPr lang="en-PH" sz="3600"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Jabesh-gilead</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is an implied 			invitation to them to recognize him as 		their king just as the tribe of Judah 			had done.</a:t>
            </a:r>
          </a:p>
        </p:txBody>
      </p:sp>
    </p:spTree>
    <p:extLst>
      <p:ext uri="{BB962C8B-B14F-4D97-AF65-F5344CB8AC3E}">
        <p14:creationId xmlns:p14="http://schemas.microsoft.com/office/powerpoint/2010/main" val="1661566308"/>
      </p:ext>
    </p:extLst>
  </p:cSld>
  <p:clrMapOvr>
    <a:masterClrMapping/>
  </p:clrMapOvr>
  <mc:AlternateContent xmlns:mc="http://schemas.openxmlformats.org/markup-compatibility/2006" xmlns:p14="http://schemas.microsoft.com/office/powerpoint/2010/main">
    <mc:Choice Requires="p14">
      <p:transition spd="slow" p14:dur="2000">
        <p14:honeycomb/>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checkerboard(across)">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checkerboard(across)">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checkerboard(across)">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742D693-7684-3075-5100-A9B0A648CEAC}"/>
              </a:ext>
            </a:extLst>
          </p:cNvPr>
          <p:cNvSpPr>
            <a:spLocks noGrp="1"/>
          </p:cNvSpPr>
          <p:nvPr>
            <p:ph type="subTitle" idx="1"/>
          </p:nvPr>
        </p:nvSpPr>
        <p:spPr>
          <a:xfrm>
            <a:off x="119271" y="106017"/>
            <a:ext cx="8918712" cy="6639340"/>
          </a:xfrm>
        </p:spPr>
        <p:txBody>
          <a:bodyPr>
            <a:normAutofit/>
          </a:bodyPr>
          <a:lstStyle/>
          <a:p>
            <a:pPr algn="l">
              <a:lnSpc>
                <a:spcPct val="100000"/>
              </a:lnSpc>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David was seeking to gain support 			among the remaining tribes who had 		not yet recognized him as king.</a:t>
            </a:r>
          </a:p>
          <a:p>
            <a:pPr algn="l">
              <a:lnSpc>
                <a:spcPct val="100000"/>
              </a:lnSpc>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Unfortunately, this implied invitation 		for their support, however, was 			ignored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8-9</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their loyalty to 			Saul’s dynasty having still prevailed.</a:t>
            </a:r>
          </a:p>
          <a:p>
            <a:pPr marL="571500" indent="-571500" algn="l">
              <a:lnSpc>
                <a:spcPct val="100000"/>
              </a:lnSpc>
              <a:buFont typeface="Wingdings" pitchFamily="2" charset="2"/>
              <a:buChar char="Ø"/>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How tragic that these men allowed their loyalty to Saul to blind them to God’s will for the nation!</a:t>
            </a:r>
          </a:p>
        </p:txBody>
      </p:sp>
    </p:spTree>
    <p:extLst>
      <p:ext uri="{BB962C8B-B14F-4D97-AF65-F5344CB8AC3E}">
        <p14:creationId xmlns:p14="http://schemas.microsoft.com/office/powerpoint/2010/main" val="1527726124"/>
      </p:ext>
    </p:extLst>
  </p:cSld>
  <p:clrMapOvr>
    <a:masterClrMapping/>
  </p:clrMapOvr>
  <mc:AlternateContent xmlns:mc="http://schemas.openxmlformats.org/markup-compatibility/2006" xmlns:p14="http://schemas.microsoft.com/office/powerpoint/2010/main">
    <mc:Choice Requires="p14">
      <p:transition spd="slow" p14:dur="2000">
        <p14:honeycomb/>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checkerboard(across)">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checkerboard(across)">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742D693-7684-3075-5100-A9B0A648CEAC}"/>
              </a:ext>
            </a:extLst>
          </p:cNvPr>
          <p:cNvSpPr>
            <a:spLocks noGrp="1"/>
          </p:cNvSpPr>
          <p:nvPr>
            <p:ph type="subTitle" idx="1"/>
          </p:nvPr>
        </p:nvSpPr>
        <p:spPr>
          <a:xfrm>
            <a:off x="119271" y="106017"/>
            <a:ext cx="8918712" cy="6639340"/>
          </a:xfrm>
        </p:spPr>
        <p:txBody>
          <a:bodyPr>
            <a:normAutofit/>
          </a:bodyPr>
          <a:lstStyle/>
          <a:p>
            <a:pPr algn="l">
              <a:lnSpc>
                <a:spcPct val="100000"/>
              </a:lnSpc>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How often in the history of the 				church have God’s people allowed 			human affection and loyalty to 				overrule the will of God!</a:t>
            </a:r>
          </a:p>
          <a:p>
            <a:pPr algn="l">
              <a:lnSpc>
                <a:spcPct val="100000"/>
              </a:lnSpc>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How often have Christians let their 		emotions direct their decisions and 		choices in life!</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Believers need to strive to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love</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God’s 		will and not just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know</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God’s will to be 		able to willingly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submit</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to God’s will.</a:t>
            </a:r>
          </a:p>
          <a:p>
            <a:pPr algn="l">
              <a:lnSpc>
                <a:spcPct val="100000"/>
              </a:lnSpc>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See </a:t>
            </a:r>
            <a:r>
              <a:rPr lang="en-PH" sz="360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Jesus in </a:t>
            </a:r>
            <a:r>
              <a:rPr lang="en-PH" sz="3600" b="1" u="sng">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Jn 4:34</a:t>
            </a:r>
            <a:r>
              <a:rPr lang="en-PH" sz="360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617538" algn="l"/>
                <a:tab pos="1019175" algn="l"/>
                <a:tab pos="1154113" algn="l"/>
                <a:tab pos="1820863" algn="l"/>
              </a:tabLst>
            </a:pP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84979743"/>
      </p:ext>
    </p:extLst>
  </p:cSld>
  <p:clrMapOvr>
    <a:masterClrMapping/>
  </p:clrMapOvr>
  <mc:AlternateContent xmlns:mc="http://schemas.openxmlformats.org/markup-compatibility/2006" xmlns:p14="http://schemas.microsoft.com/office/powerpoint/2010/main">
    <mc:Choice Requires="p14">
      <p:transition spd="slow" p14:dur="2000">
        <p14:honeycomb/>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checkerboard(across)">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checkerboard(across)">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checkerboard(across)">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742D693-7684-3075-5100-A9B0A648CEAC}"/>
              </a:ext>
            </a:extLst>
          </p:cNvPr>
          <p:cNvSpPr>
            <a:spLocks noGrp="1"/>
          </p:cNvSpPr>
          <p:nvPr>
            <p:ph type="subTitle" idx="1"/>
          </p:nvPr>
        </p:nvSpPr>
        <p:spPr>
          <a:xfrm>
            <a:off x="119271" y="106017"/>
            <a:ext cx="8918712" cy="6639340"/>
          </a:xfrm>
        </p:spPr>
        <p:txBody>
          <a:bodyPr>
            <a:normAutofit/>
          </a:bodyPr>
          <a:lstStyle/>
          <a:p>
            <a:pPr marL="571500" indent="-571500" algn="l">
              <a:lnSpc>
                <a:spcPct val="100000"/>
              </a:lnSpc>
              <a:buFont typeface="Wingdings" pitchFamily="2" charset="2"/>
              <a:buChar char="Ø"/>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Our outline:</a:t>
            </a:r>
          </a:p>
          <a:p>
            <a:pPr algn="l">
              <a:lnSpc>
                <a:spcPct val="100000"/>
              </a:lnSpc>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 THE PATIENT YEARS (2 Samuel 1 – 4)</a:t>
            </a:r>
          </a:p>
          <a:p>
            <a:pPr algn="l">
              <a:lnSpc>
                <a:spcPct val="100000"/>
              </a:lnSpc>
              <a:tabLst>
                <a:tab pos="350838" algn="l"/>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 The Grieving for Saul (2 Samuel 1)</a:t>
            </a:r>
          </a:p>
          <a:p>
            <a:pPr algn="l">
              <a:lnSpc>
                <a:spcPct val="100000"/>
              </a:lnSpc>
              <a:tabLst>
                <a:tab pos="350838" algn="l"/>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B. The House of Saul (2 Samuel 2 – 4)</a:t>
            </a:r>
          </a:p>
          <a:p>
            <a:pPr algn="l">
              <a:lnSpc>
                <a:spcPct val="100000"/>
              </a:lnSpc>
              <a:tabLst>
                <a:tab pos="350838" algn="l"/>
                <a:tab pos="617538" algn="l"/>
                <a:tab pos="884238" algn="l"/>
                <a:tab pos="101917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1. David vs. </a:t>
            </a:r>
            <a:r>
              <a:rPr lang="en-PH" sz="3600"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Ish-bosheth</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(2:1-32)</a:t>
            </a:r>
          </a:p>
          <a:p>
            <a:pPr algn="l">
              <a:lnSpc>
                <a:spcPct val="100000"/>
              </a:lnSpc>
              <a:tabLst>
                <a:tab pos="350838" algn="l"/>
                <a:tab pos="617538" algn="l"/>
                <a:tab pos="884238" algn="l"/>
                <a:tab pos="1019175" algn="l"/>
                <a:tab pos="1820863" algn="l"/>
              </a:tabLst>
            </a:pP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350838" algn="l"/>
                <a:tab pos="617538" algn="l"/>
                <a:tab pos="884238" algn="l"/>
                <a:tab pos="101917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 David: King over Judah (vv. 1-7)</a:t>
            </a:r>
          </a:p>
          <a:p>
            <a:pPr marL="571500" indent="-571500" algn="l">
              <a:lnSpc>
                <a:spcPct val="100000"/>
              </a:lnSpc>
              <a:buFont typeface="Wingdings" pitchFamily="2" charset="2"/>
              <a:buChar char="Ø"/>
              <a:tabLst>
                <a:tab pos="350838" algn="l"/>
                <a:tab pos="617538" algn="l"/>
                <a:tab pos="884238" algn="l"/>
                <a:tab pos="101917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2Sam 2:1-7</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415969121"/>
      </p:ext>
    </p:extLst>
  </p:cSld>
  <p:clrMapOvr>
    <a:masterClrMapping/>
  </p:clrMapOvr>
  <mc:AlternateContent xmlns:mc="http://schemas.openxmlformats.org/markup-compatibility/2006" xmlns:p14="http://schemas.microsoft.com/office/powerpoint/2010/main">
    <mc:Choice Requires="p14">
      <p:transition spd="slow" p14:dur="2000">
        <p14:honeycomb/>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checkerboard(across)">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checkerboard(across)">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checkerboard(across)">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checkerboard(across)">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checkerboard(across)">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checkerboard(across)">
                                      <p:cBhvr>
                                        <p:cTn id="3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742D693-7684-3075-5100-A9B0A648CEAC}"/>
              </a:ext>
            </a:extLst>
          </p:cNvPr>
          <p:cNvSpPr>
            <a:spLocks noGrp="1"/>
          </p:cNvSpPr>
          <p:nvPr>
            <p:ph type="subTitle" idx="1"/>
          </p:nvPr>
        </p:nvSpPr>
        <p:spPr>
          <a:xfrm>
            <a:off x="119271" y="106017"/>
            <a:ext cx="8918712" cy="6639340"/>
          </a:xfrm>
        </p:spPr>
        <p:txBody>
          <a:bodyPr>
            <a:normAutofit/>
          </a:bodyPr>
          <a:lstStyle/>
          <a:p>
            <a:pPr marL="571500" indent="-571500" algn="l">
              <a:lnSpc>
                <a:spcPct val="100000"/>
              </a:lnSpc>
              <a:buFont typeface="Wingdings" pitchFamily="2" charset="2"/>
              <a:buChar char="Ø"/>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After lamenting the past (Ch. 1), David was now about to enter the future he had been patiently waiting for since the day Samuel anointed him more than 15 years before (1Sam 16:13).</a:t>
            </a:r>
          </a:p>
          <a:p>
            <a:pPr algn="l">
              <a:lnSpc>
                <a:spcPct val="100000"/>
              </a:lnSpc>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this point, right after Saul’s death, 		Israel suddenly had no one sitting on 		the throne to rule the nation.</a:t>
            </a:r>
          </a:p>
          <a:p>
            <a:pPr marL="571500" indent="-571500" algn="l">
              <a:lnSpc>
                <a:spcPct val="100000"/>
              </a:lnSpc>
              <a:buFont typeface="Wingdings" pitchFamily="2" charset="2"/>
              <a:buChar char="Ø"/>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This may have prompted to David seek God’s counsel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296392439"/>
      </p:ext>
    </p:extLst>
  </p:cSld>
  <p:clrMapOvr>
    <a:masterClrMapping/>
  </p:clrMapOvr>
  <mc:AlternateContent xmlns:mc="http://schemas.openxmlformats.org/markup-compatibility/2006" xmlns:p14="http://schemas.microsoft.com/office/powerpoint/2010/main">
    <mc:Choice Requires="p14">
      <p:transition spd="slow" p14:dur="2000">
        <p14:honeycomb/>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checkerboard(across)">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checkerboard(across)">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742D693-7684-3075-5100-A9B0A648CEAC}"/>
              </a:ext>
            </a:extLst>
          </p:cNvPr>
          <p:cNvSpPr>
            <a:spLocks noGrp="1"/>
          </p:cNvSpPr>
          <p:nvPr>
            <p:ph type="subTitle" idx="1"/>
          </p:nvPr>
        </p:nvSpPr>
        <p:spPr>
          <a:xfrm>
            <a:off x="119271" y="106017"/>
            <a:ext cx="8918712" cy="6639340"/>
          </a:xfrm>
        </p:spPr>
        <p:txBody>
          <a:bodyPr>
            <a:normAutofit/>
          </a:bodyPr>
          <a:lstStyle/>
          <a:p>
            <a:pPr algn="l">
              <a:lnSpc>
                <a:spcPct val="100000"/>
              </a:lnSpc>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David was anticipating his next steps, 		knowing that he was appointed by 			God to be the next king.</a:t>
            </a:r>
          </a:p>
          <a:p>
            <a:pPr algn="l">
              <a:lnSpc>
                <a:spcPct val="100000"/>
              </a:lnSpc>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Lord told him to go to Hebron 			where he would soon be crowned 			king of Judah.</a:t>
            </a:r>
          </a:p>
          <a:p>
            <a:pPr algn="l">
              <a:lnSpc>
                <a:spcPct val="100000"/>
              </a:lnSpc>
              <a:tabLst>
                <a:tab pos="617538" algn="l"/>
                <a:tab pos="1019175" algn="l"/>
                <a:tab pos="1154113" algn="l"/>
                <a:tab pos="1820863" algn="l"/>
              </a:tabLst>
            </a:pP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07129278"/>
      </p:ext>
    </p:extLst>
  </p:cSld>
  <p:clrMapOvr>
    <a:masterClrMapping/>
  </p:clrMapOvr>
  <mc:AlternateContent xmlns:mc="http://schemas.openxmlformats.org/markup-compatibility/2006" xmlns:p14="http://schemas.microsoft.com/office/powerpoint/2010/main">
    <mc:Choice Requires="p14">
      <p:transition spd="slow" p14:dur="2000">
        <p14:honeycomb/>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checkerboard(across)">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742D693-7684-3075-5100-A9B0A648CEAC}"/>
              </a:ext>
            </a:extLst>
          </p:cNvPr>
          <p:cNvSpPr>
            <a:spLocks noGrp="1"/>
          </p:cNvSpPr>
          <p:nvPr>
            <p:ph type="subTitle" idx="1"/>
          </p:nvPr>
        </p:nvSpPr>
        <p:spPr>
          <a:xfrm>
            <a:off x="119271" y="106017"/>
            <a:ext cx="8918712" cy="6639340"/>
          </a:xfrm>
        </p:spPr>
        <p:txBody>
          <a:bodyPr>
            <a:normAutofit/>
          </a:bodyPr>
          <a:lstStyle/>
          <a:p>
            <a:pPr algn="l">
              <a:lnSpc>
                <a:spcPct val="100000"/>
              </a:lnSpc>
              <a:tabLst>
                <a:tab pos="617538" algn="l"/>
                <a:tab pos="1019175" algn="l"/>
                <a:tab pos="1154113" algn="l"/>
                <a:tab pos="1820863" algn="l"/>
              </a:tabLst>
            </a:pP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pic>
        <p:nvPicPr>
          <p:cNvPr id="6" name="Picture 5" descr="Map&#10;&#10;Description automatically generated">
            <a:extLst>
              <a:ext uri="{FF2B5EF4-FFF2-40B4-BE49-F238E27FC236}">
                <a16:creationId xmlns:a16="http://schemas.microsoft.com/office/drawing/2014/main" id="{CA8D7051-482C-32F6-9FEA-FF9300924F4A}"/>
              </a:ext>
            </a:extLst>
          </p:cNvPr>
          <p:cNvPicPr>
            <a:picLocks noChangeAspect="1"/>
          </p:cNvPicPr>
          <p:nvPr/>
        </p:nvPicPr>
        <p:blipFill>
          <a:blip r:embed="rId3"/>
          <a:stretch>
            <a:fillRect/>
          </a:stretch>
        </p:blipFill>
        <p:spPr>
          <a:xfrm>
            <a:off x="1965767" y="112644"/>
            <a:ext cx="5540167" cy="6573382"/>
          </a:xfrm>
          <a:prstGeom prst="rect">
            <a:avLst/>
          </a:prstGeom>
        </p:spPr>
      </p:pic>
      <mc:AlternateContent xmlns:mc="http://schemas.openxmlformats.org/markup-compatibility/2006" xmlns:p14="http://schemas.microsoft.com/office/powerpoint/2010/main">
        <mc:Choice Requires="p14">
          <p:contentPart p14:bwMode="auto" r:id="rId4">
            <p14:nvContentPartPr>
              <p14:cNvPr id="7" name="Ink 6">
                <a:extLst>
                  <a:ext uri="{FF2B5EF4-FFF2-40B4-BE49-F238E27FC236}">
                    <a16:creationId xmlns:a16="http://schemas.microsoft.com/office/drawing/2014/main" id="{2DB4AD4D-4ECD-128C-3455-1769938D6706}"/>
                  </a:ext>
                </a:extLst>
              </p14:cNvPr>
              <p14:cNvContentPartPr/>
              <p14:nvPr/>
            </p14:nvContentPartPr>
            <p14:xfrm>
              <a:off x="4645902" y="3221904"/>
              <a:ext cx="875160" cy="455400"/>
            </p14:xfrm>
          </p:contentPart>
        </mc:Choice>
        <mc:Fallback xmlns="">
          <p:pic>
            <p:nvPicPr>
              <p:cNvPr id="7" name="Ink 6">
                <a:extLst>
                  <a:ext uri="{FF2B5EF4-FFF2-40B4-BE49-F238E27FC236}">
                    <a16:creationId xmlns:a16="http://schemas.microsoft.com/office/drawing/2014/main" id="{2DB4AD4D-4ECD-128C-3455-1769938D6706}"/>
                  </a:ext>
                </a:extLst>
              </p:cNvPr>
              <p:cNvPicPr/>
              <p:nvPr/>
            </p:nvPicPr>
            <p:blipFill>
              <a:blip r:embed="rId5"/>
              <a:stretch>
                <a:fillRect/>
              </a:stretch>
            </p:blipFill>
            <p:spPr>
              <a:xfrm>
                <a:off x="4637262" y="3213264"/>
                <a:ext cx="892800" cy="47304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9" name="Ink 8">
                <a:extLst>
                  <a:ext uri="{FF2B5EF4-FFF2-40B4-BE49-F238E27FC236}">
                    <a16:creationId xmlns:a16="http://schemas.microsoft.com/office/drawing/2014/main" id="{F6C01D72-5B5C-305C-B539-91717BC1F41E}"/>
                  </a:ext>
                </a:extLst>
              </p14:cNvPr>
              <p14:cNvContentPartPr/>
              <p14:nvPr/>
            </p14:nvContentPartPr>
            <p14:xfrm>
              <a:off x="5363382" y="2043984"/>
              <a:ext cx="966600" cy="335520"/>
            </p14:xfrm>
          </p:contentPart>
        </mc:Choice>
        <mc:Fallback xmlns="">
          <p:pic>
            <p:nvPicPr>
              <p:cNvPr id="9" name="Ink 8">
                <a:extLst>
                  <a:ext uri="{FF2B5EF4-FFF2-40B4-BE49-F238E27FC236}">
                    <a16:creationId xmlns:a16="http://schemas.microsoft.com/office/drawing/2014/main" id="{F6C01D72-5B5C-305C-B539-91717BC1F41E}"/>
                  </a:ext>
                </a:extLst>
              </p:cNvPr>
              <p:cNvPicPr/>
              <p:nvPr/>
            </p:nvPicPr>
            <p:blipFill>
              <a:blip r:embed="rId7"/>
              <a:stretch>
                <a:fillRect/>
              </a:stretch>
            </p:blipFill>
            <p:spPr>
              <a:xfrm>
                <a:off x="5354742" y="2034984"/>
                <a:ext cx="984240" cy="353160"/>
              </a:xfrm>
              <a:prstGeom prst="rect">
                <a:avLst/>
              </a:prstGeom>
            </p:spPr>
          </p:pic>
        </mc:Fallback>
      </mc:AlternateContent>
    </p:spTree>
    <p:extLst>
      <p:ext uri="{BB962C8B-B14F-4D97-AF65-F5344CB8AC3E}">
        <p14:creationId xmlns:p14="http://schemas.microsoft.com/office/powerpoint/2010/main" val="4109174679"/>
      </p:ext>
    </p:extLst>
  </p:cSld>
  <p:clrMapOvr>
    <a:masterClrMapping/>
  </p:clrMapOvr>
  <mc:AlternateContent xmlns:mc="http://schemas.openxmlformats.org/markup-compatibility/2006" xmlns:p14="http://schemas.microsoft.com/office/powerpoint/2010/main">
    <mc:Choice Requires="p14">
      <p:transition spd="slow" p14:dur="2000">
        <p14:honeycomb/>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742D693-7684-3075-5100-A9B0A648CEAC}"/>
              </a:ext>
            </a:extLst>
          </p:cNvPr>
          <p:cNvSpPr>
            <a:spLocks noGrp="1"/>
          </p:cNvSpPr>
          <p:nvPr>
            <p:ph type="subTitle" idx="1"/>
          </p:nvPr>
        </p:nvSpPr>
        <p:spPr>
          <a:xfrm>
            <a:off x="119271" y="106017"/>
            <a:ext cx="8918712" cy="6639340"/>
          </a:xfrm>
        </p:spPr>
        <p:txBody>
          <a:bodyPr>
            <a:normAutofit/>
          </a:bodyPr>
          <a:lstStyle/>
          <a:p>
            <a:pPr marL="571500" indent="-571500" algn="l">
              <a:lnSpc>
                <a:spcPct val="100000"/>
              </a:lnSpc>
              <a:buFont typeface="Wingdings" pitchFamily="2" charset="2"/>
              <a:buChar char="Ø"/>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2-3</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David went to Hebron with his whole household, and with his men and their households.</a:t>
            </a:r>
          </a:p>
          <a:p>
            <a:pPr algn="l">
              <a:lnSpc>
                <a:spcPct val="100000"/>
              </a:lnSpc>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ancient name for Hebron was 			</a:t>
            </a:r>
            <a:r>
              <a:rPr lang="en-PH" sz="3600"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Kirjath</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Arba</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(see Gen 23:2), meaning 		“Town of Four.”</a:t>
            </a:r>
          </a:p>
          <a:p>
            <a:pPr marL="571500" indent="-571500" algn="l">
              <a:lnSpc>
                <a:spcPct val="100000"/>
              </a:lnSpc>
              <a:buFont typeface="Wingdings" pitchFamily="2" charset="2"/>
              <a:buChar char="Ø"/>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4a</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This one was like inaugurating a 			public official who has already been 		elected to office.</a:t>
            </a:r>
          </a:p>
        </p:txBody>
      </p:sp>
    </p:spTree>
    <p:extLst>
      <p:ext uri="{BB962C8B-B14F-4D97-AF65-F5344CB8AC3E}">
        <p14:creationId xmlns:p14="http://schemas.microsoft.com/office/powerpoint/2010/main" val="3017025570"/>
      </p:ext>
    </p:extLst>
  </p:cSld>
  <p:clrMapOvr>
    <a:masterClrMapping/>
  </p:clrMapOvr>
  <mc:AlternateContent xmlns:mc="http://schemas.openxmlformats.org/markup-compatibility/2006" xmlns:p14="http://schemas.microsoft.com/office/powerpoint/2010/main">
    <mc:Choice Requires="p14">
      <p:transition spd="slow" p14:dur="2000">
        <p14:honeycomb/>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checkerboard(across)">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checkerboard(across)">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checkerboard(across)">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742D693-7684-3075-5100-A9B0A648CEAC}"/>
              </a:ext>
            </a:extLst>
          </p:cNvPr>
          <p:cNvSpPr>
            <a:spLocks noGrp="1"/>
          </p:cNvSpPr>
          <p:nvPr>
            <p:ph type="subTitle" idx="1"/>
          </p:nvPr>
        </p:nvSpPr>
        <p:spPr>
          <a:xfrm>
            <a:off x="119271" y="106017"/>
            <a:ext cx="8918712" cy="6639340"/>
          </a:xfrm>
        </p:spPr>
        <p:txBody>
          <a:bodyPr>
            <a:normAutofit/>
          </a:bodyPr>
          <a:lstStyle/>
          <a:p>
            <a:pPr marL="571500" indent="-571500" algn="l">
              <a:lnSpc>
                <a:spcPct val="100000"/>
              </a:lnSpc>
              <a:buFont typeface="Wingdings" pitchFamily="2" charset="2"/>
              <a:buChar char="Ø"/>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David had carried over his prayerful dependence on God from 1 Samuel 30.</a:t>
            </a:r>
          </a:p>
          <a:p>
            <a:pPr algn="l">
              <a:lnSpc>
                <a:spcPct val="100000"/>
              </a:lnSpc>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Although because Saul was gone and 		it seemed the time was right to go 			back home to Judah, David still 			sought God’s counsel if he should so. </a:t>
            </a:r>
          </a:p>
          <a:p>
            <a:pPr algn="l">
              <a:lnSpc>
                <a:spcPct val="100000"/>
              </a:lnSpc>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This was no longer the David who 			made rash decisions, trusting in his 		own understanding of things.</a:t>
            </a:r>
          </a:p>
        </p:txBody>
      </p:sp>
    </p:spTree>
    <p:extLst>
      <p:ext uri="{BB962C8B-B14F-4D97-AF65-F5344CB8AC3E}">
        <p14:creationId xmlns:p14="http://schemas.microsoft.com/office/powerpoint/2010/main" val="5675999"/>
      </p:ext>
    </p:extLst>
  </p:cSld>
  <p:clrMapOvr>
    <a:masterClrMapping/>
  </p:clrMapOvr>
  <mc:AlternateContent xmlns:mc="http://schemas.openxmlformats.org/markup-compatibility/2006" xmlns:p14="http://schemas.microsoft.com/office/powerpoint/2010/main">
    <mc:Choice Requires="p14">
      <p:transition spd="slow" p14:dur="2000">
        <p14:honeycomb/>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checkerboard(across)">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checkerboard(across)">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742D693-7684-3075-5100-A9B0A648CEAC}"/>
              </a:ext>
            </a:extLst>
          </p:cNvPr>
          <p:cNvSpPr>
            <a:spLocks noGrp="1"/>
          </p:cNvSpPr>
          <p:nvPr>
            <p:ph type="subTitle" idx="1"/>
          </p:nvPr>
        </p:nvSpPr>
        <p:spPr>
          <a:xfrm>
            <a:off x="119271" y="106017"/>
            <a:ext cx="8918712" cy="6639340"/>
          </a:xfrm>
        </p:spPr>
        <p:txBody>
          <a:bodyPr>
            <a:normAutofit/>
          </a:bodyPr>
          <a:lstStyle/>
          <a:p>
            <a:pPr marL="571500" indent="-571500" algn="l">
              <a:lnSpc>
                <a:spcPct val="100000"/>
              </a:lnSpc>
              <a:buFont typeface="Wingdings" pitchFamily="2" charset="2"/>
              <a:buChar char="Ø"/>
              <a:tabLst>
                <a:tab pos="617538" algn="l"/>
                <a:tab pos="1019175" algn="l"/>
                <a:tab pos="1154113" algn="l"/>
                <a:tab pos="1820863" algn="l"/>
              </a:tabLst>
            </a:pPr>
            <a:r>
              <a:rPr lang="en-PH"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Lesson</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Before moving ahead even with what seems obvious, first bring the matter to God, who alone knows the best timing.</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Prov 3:6</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cap="small"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nasb</a:t>
            </a:r>
            <a:r>
              <a:rPr lang="en-PH" sz="3600" cap="small"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cap="small"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nkjv</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p>
          <a:p>
            <a:pPr marL="571500" indent="-571500" algn="l">
              <a:lnSpc>
                <a:spcPct val="100000"/>
              </a:lnSpc>
              <a:buFont typeface="Wingdings" pitchFamily="2" charset="2"/>
              <a:buChar char="Ø"/>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4b-6</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4b</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men of Judah”</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reported 		to David Saul’s burial by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men of 		</a:t>
            </a:r>
            <a:r>
              <a:rPr lang="en-PH" sz="3600" i="1"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Jabesh-gilead</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(cf. 1 Sam. 31:11-13).</a:t>
            </a:r>
          </a:p>
        </p:txBody>
      </p:sp>
    </p:spTree>
    <p:extLst>
      <p:ext uri="{BB962C8B-B14F-4D97-AF65-F5344CB8AC3E}">
        <p14:creationId xmlns:p14="http://schemas.microsoft.com/office/powerpoint/2010/main" val="2163071386"/>
      </p:ext>
    </p:extLst>
  </p:cSld>
  <p:clrMapOvr>
    <a:masterClrMapping/>
  </p:clrMapOvr>
  <mc:AlternateContent xmlns:mc="http://schemas.openxmlformats.org/markup-compatibility/2006" xmlns:p14="http://schemas.microsoft.com/office/powerpoint/2010/main">
    <mc:Choice Requires="p14">
      <p:transition spd="slow" p14:dur="2000">
        <p14:honeycomb/>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checkerboard(across)">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checkerboard(across)">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checkerboard(across)">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742D693-7684-3075-5100-A9B0A648CEAC}"/>
              </a:ext>
            </a:extLst>
          </p:cNvPr>
          <p:cNvSpPr>
            <a:spLocks noGrp="1"/>
          </p:cNvSpPr>
          <p:nvPr>
            <p:ph type="subTitle" idx="1"/>
          </p:nvPr>
        </p:nvSpPr>
        <p:spPr>
          <a:xfrm>
            <a:off x="119271" y="106017"/>
            <a:ext cx="8918712" cy="6639340"/>
          </a:xfrm>
        </p:spPr>
        <p:txBody>
          <a:bodyPr>
            <a:normAutofit/>
          </a:bodyPr>
          <a:lstStyle/>
          <a:p>
            <a:pPr algn="l">
              <a:lnSpc>
                <a:spcPct val="100000"/>
              </a:lnSpc>
              <a:tabLst>
                <a:tab pos="617538" algn="l"/>
                <a:tab pos="1019175" algn="l"/>
                <a:tab pos="1154113" algn="l"/>
                <a:tab pos="1820863" algn="l"/>
              </a:tabLst>
            </a:pP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pic>
        <p:nvPicPr>
          <p:cNvPr id="4" name="Picture 3" descr="Map&#10;&#10;Description automatically generated">
            <a:extLst>
              <a:ext uri="{FF2B5EF4-FFF2-40B4-BE49-F238E27FC236}">
                <a16:creationId xmlns:a16="http://schemas.microsoft.com/office/drawing/2014/main" id="{C7C0A4A8-754F-E128-D168-EA0DE9C91D7D}"/>
              </a:ext>
            </a:extLst>
          </p:cNvPr>
          <p:cNvPicPr>
            <a:picLocks noChangeAspect="1"/>
          </p:cNvPicPr>
          <p:nvPr/>
        </p:nvPicPr>
        <p:blipFill>
          <a:blip r:embed="rId3"/>
          <a:stretch>
            <a:fillRect/>
          </a:stretch>
        </p:blipFill>
        <p:spPr>
          <a:xfrm>
            <a:off x="1067926" y="142403"/>
            <a:ext cx="7008148" cy="6609580"/>
          </a:xfrm>
          <a:prstGeom prst="rect">
            <a:avLst/>
          </a:prstGeom>
        </p:spPr>
      </p:pic>
      <mc:AlternateContent xmlns:mc="http://schemas.openxmlformats.org/markup-compatibility/2006" xmlns:p14="http://schemas.microsoft.com/office/powerpoint/2010/main">
        <mc:Choice Requires="p14">
          <p:contentPart p14:bwMode="auto" r:id="rId4">
            <p14:nvContentPartPr>
              <p14:cNvPr id="5" name="Ink 4">
                <a:extLst>
                  <a:ext uri="{FF2B5EF4-FFF2-40B4-BE49-F238E27FC236}">
                    <a16:creationId xmlns:a16="http://schemas.microsoft.com/office/drawing/2014/main" id="{96D05032-07D0-EF8B-080F-58E45E8E8FD5}"/>
                  </a:ext>
                </a:extLst>
              </p14:cNvPr>
              <p14:cNvContentPartPr/>
              <p14:nvPr/>
            </p14:nvContentPartPr>
            <p14:xfrm>
              <a:off x="6173382" y="655824"/>
              <a:ext cx="873000" cy="550080"/>
            </p14:xfrm>
          </p:contentPart>
        </mc:Choice>
        <mc:Fallback xmlns="">
          <p:pic>
            <p:nvPicPr>
              <p:cNvPr id="5" name="Ink 4">
                <a:extLst>
                  <a:ext uri="{FF2B5EF4-FFF2-40B4-BE49-F238E27FC236}">
                    <a16:creationId xmlns:a16="http://schemas.microsoft.com/office/drawing/2014/main" id="{96D05032-07D0-EF8B-080F-58E45E8E8FD5}"/>
                  </a:ext>
                </a:extLst>
              </p:cNvPr>
              <p:cNvPicPr/>
              <p:nvPr/>
            </p:nvPicPr>
            <p:blipFill>
              <a:blip r:embed="rId5"/>
              <a:stretch>
                <a:fillRect/>
              </a:stretch>
            </p:blipFill>
            <p:spPr>
              <a:xfrm>
                <a:off x="6164742" y="646824"/>
                <a:ext cx="890640" cy="567720"/>
              </a:xfrm>
              <a:prstGeom prst="rect">
                <a:avLst/>
              </a:prstGeom>
            </p:spPr>
          </p:pic>
        </mc:Fallback>
      </mc:AlternateContent>
    </p:spTree>
    <p:extLst>
      <p:ext uri="{BB962C8B-B14F-4D97-AF65-F5344CB8AC3E}">
        <p14:creationId xmlns:p14="http://schemas.microsoft.com/office/powerpoint/2010/main" val="2211187869"/>
      </p:ext>
    </p:extLst>
  </p:cSld>
  <p:clrMapOvr>
    <a:masterClrMapping/>
  </p:clrMapOvr>
  <mc:AlternateContent xmlns:mc="http://schemas.openxmlformats.org/markup-compatibility/2006" xmlns:p14="http://schemas.microsoft.com/office/powerpoint/2010/main">
    <mc:Choice Requires="p14">
      <p:transition spd="slow" p14:dur="2000">
        <p14:honeycomb/>
      </p:transition>
    </mc:Choice>
    <mc:Fallback xmlns="">
      <p:transition spd="slow">
        <p:fade/>
      </p:transition>
    </mc:Fallback>
  </mc:AlternateContent>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 2013 - 2022</Template>
  <TotalTime>107</TotalTime>
  <Words>852</Words>
  <Application>Microsoft Office PowerPoint</Application>
  <PresentationFormat>On-screen Show (4:3)</PresentationFormat>
  <Paragraphs>41</Paragraphs>
  <Slides>13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Calibri Light</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Robert Casas</dc:creator>
  <cp:lastModifiedBy>Marc Grande</cp:lastModifiedBy>
  <cp:revision>19</cp:revision>
  <dcterms:created xsi:type="dcterms:W3CDTF">2023-02-11T13:09:04Z</dcterms:created>
  <dcterms:modified xsi:type="dcterms:W3CDTF">2023-02-14T04:35:53Z</dcterms:modified>
</cp:coreProperties>
</file>