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79"/>
    <p:restoredTop sz="94552"/>
  </p:normalViewPr>
  <p:slideViewPr>
    <p:cSldViewPr snapToGrid="0">
      <p:cViewPr varScale="1">
        <p:scale>
          <a:sx n="59" d="100"/>
          <a:sy n="59" d="100"/>
        </p:scale>
        <p:origin x="156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6AB7B9-EE27-DA40-BBDE-8511C6A12278}" type="datetimeFigureOut">
              <a:rPr lang="en-US" smtClean="0"/>
              <a:t>7/14/2024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434EB0-D424-4440-AB1F-50F2964C53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8507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434EB0-D424-4440-AB1F-50F2964C53C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863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36A3C-97A8-DB44-9D68-CA0C6243F218}" type="datetimeFigureOut">
              <a:rPr lang="en-US" smtClean="0"/>
              <a:t>7/14/2024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3D7DF-0143-1949-B48B-3C008E155F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0471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36A3C-97A8-DB44-9D68-CA0C6243F218}" type="datetimeFigureOut">
              <a:rPr lang="en-US" smtClean="0"/>
              <a:t>7/14/2024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3D7DF-0143-1949-B48B-3C008E155F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088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36A3C-97A8-DB44-9D68-CA0C6243F218}" type="datetimeFigureOut">
              <a:rPr lang="en-US" smtClean="0"/>
              <a:t>7/14/2024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3D7DF-0143-1949-B48B-3C008E155F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158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36A3C-97A8-DB44-9D68-CA0C6243F218}" type="datetimeFigureOut">
              <a:rPr lang="en-US" smtClean="0"/>
              <a:t>7/14/2024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3D7DF-0143-1949-B48B-3C008E155F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76557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36A3C-97A8-DB44-9D68-CA0C6243F218}" type="datetimeFigureOut">
              <a:rPr lang="en-US" smtClean="0"/>
              <a:t>7/14/2024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3D7DF-0143-1949-B48B-3C008E155F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4406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36A3C-97A8-DB44-9D68-CA0C6243F218}" type="datetimeFigureOut">
              <a:rPr lang="en-US" smtClean="0"/>
              <a:t>7/14/2024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3D7DF-0143-1949-B48B-3C008E155F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96081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36A3C-97A8-DB44-9D68-CA0C6243F218}" type="datetimeFigureOut">
              <a:rPr lang="en-US" smtClean="0"/>
              <a:t>7/14/2024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3D7DF-0143-1949-B48B-3C008E155F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60330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36A3C-97A8-DB44-9D68-CA0C6243F218}" type="datetimeFigureOut">
              <a:rPr lang="en-US" smtClean="0"/>
              <a:t>7/14/2024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3D7DF-0143-1949-B48B-3C008E155F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47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36A3C-97A8-DB44-9D68-CA0C6243F218}" type="datetimeFigureOut">
              <a:rPr lang="en-US" smtClean="0"/>
              <a:t>7/14/2024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3D7DF-0143-1949-B48B-3C008E155F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584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36A3C-97A8-DB44-9D68-CA0C6243F218}" type="datetimeFigureOut">
              <a:rPr lang="en-US" smtClean="0"/>
              <a:t>7/14/2024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3D7DF-0143-1949-B48B-3C008E155F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2849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36A3C-97A8-DB44-9D68-CA0C6243F218}" type="datetimeFigureOut">
              <a:rPr lang="en-US" smtClean="0"/>
              <a:t>7/14/2024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3D7DF-0143-1949-B48B-3C008E155F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5783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9D36A3C-97A8-DB44-9D68-CA0C6243F218}" type="datetimeFigureOut">
              <a:rPr lang="en-US" smtClean="0"/>
              <a:t>7/14/2024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B63D7DF-0143-1949-B48B-3C008E155F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11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C5A5E906-B8FE-ACE7-74F4-D644D63728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536" y="97536"/>
            <a:ext cx="8961120" cy="6656832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 SAMUEL SERIES 16: THE PERILOUS YEARS: THE REBELLION OF ABSALOM (2Sam 15:1-37)</a:t>
            </a:r>
            <a:endParaRPr lang="en-PH" sz="3600" b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INTRO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3. The Rebellion of Absalom (2Sam 					15:1-37)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969963" algn="l"/>
                <a:tab pos="1019175" algn="l"/>
                <a:tab pos="1154113" algn="l"/>
                <a:tab pos="141922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		a. Absalom Stealing the Hearts of the 							People (vv. 1-6)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969963" algn="l"/>
                <a:tab pos="1019175" algn="l"/>
                <a:tab pos="1154113" algn="l"/>
                <a:tab pos="141922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		b. Absalom Conspiring Against David 							(vv. 7-12)</a:t>
            </a:r>
          </a:p>
        </p:txBody>
      </p:sp>
    </p:spTree>
    <p:extLst>
      <p:ext uri="{BB962C8B-B14F-4D97-AF65-F5344CB8AC3E}">
        <p14:creationId xmlns:p14="http://schemas.microsoft.com/office/powerpoint/2010/main" val="4221532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C5A5E906-B8FE-ACE7-74F4-D644D63728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536" y="97536"/>
            <a:ext cx="8961120" cy="6656832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Besides, we must first make sure 					that the “battle” we want to wage is 				clearly based on truth and 						righteousness – not on our own 				preference and opinion, and 					certainly not as an emotional 					response to something that may 				have offended or hurt us.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0113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C5A5E906-B8FE-ACE7-74F4-D644D63728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536" y="97536"/>
            <a:ext cx="8961120" cy="6656832"/>
          </a:xfrm>
        </p:spPr>
        <p:txBody>
          <a:bodyPr>
            <a:normAutofit lnSpcReduction="10000"/>
          </a:bodyPr>
          <a:lstStyle/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PH" sz="35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~ There is also such a thing as </a:t>
            </a:r>
            <a:r>
              <a:rPr lang="en-PH" sz="35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timing</a:t>
            </a:r>
            <a:r>
              <a:rPr lang="en-PH" sz="35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5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We must think through our response – 			Is this the right time to tackle an issue 			or confront an offender? Is my heart 				right and ready to do this in a way that 			would not grieve the heart of God?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5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such situations, the wise thing to do may be to back down and save the battle for another day – even if doing so hurts our pride.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5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</a:t>
            </a:r>
            <a:r>
              <a:rPr lang="en-PH" sz="35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fact, if your pride is hurt then this 				should tell you that the timing is bad.</a:t>
            </a:r>
            <a:endParaRPr lang="en-PH" sz="35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7459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C5A5E906-B8FE-ACE7-74F4-D644D63728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536" y="97536"/>
            <a:ext cx="8961120" cy="6656832"/>
          </a:xfrm>
        </p:spPr>
        <p:txBody>
          <a:bodyPr>
            <a:normAutofit lnSpcReduction="10000"/>
          </a:bodyPr>
          <a:lstStyle/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It takes courage to stand and fight, but 				it also takes courage to back down to 			consider the welfare of others and the 			glory of God.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Lord Jesus was a man who perfectly understood timing.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He knew when to confront (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Lk 11:37-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			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54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 and when to avoid (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Jn 4:1-4)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He knew when to speak (before 						Pilate,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Jn18:33-38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 and when to keep 					silent (before Herod,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Lk 23:6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What an example for us to follow!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endParaRPr lang="en-PH" sz="35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4875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C5A5E906-B8FE-ACE7-74F4-D644D63728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536" y="97536"/>
            <a:ext cx="8961120" cy="6656832"/>
          </a:xfrm>
        </p:spPr>
        <p:txBody>
          <a:bodyPr>
            <a:normAutofit lnSpcReduction="10000"/>
          </a:bodyPr>
          <a:lstStyle/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c. David Fleeing Jerusalem (vv. 13-37)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1) David’s Escape from Jerusalem (vv. 13-	17)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2Sam 15:13-17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this section, we see David responding to the rebellion by escaping from Jerusalem. 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13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News quickly reached the capital that 					Absalom had launched a coup and 						that all was lost.</a:t>
            </a:r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253739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C5A5E906-B8FE-ACE7-74F4-D644D63728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536" y="97536"/>
            <a:ext cx="8961120" cy="6656832"/>
          </a:xfrm>
        </p:spPr>
        <p:txBody>
          <a:bodyPr>
            <a:normAutofit lnSpcReduction="10000"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14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From this point on, David, who earlier 					seemed so passive, now takes charge 					by ordering the evacuation from 				 	Jerusalem immediately.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 ~ He seems to have been taken 				   		completely by surprise.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Here once more we see the heart of David.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He was willing to risk his own life and 					to even abandon his own throne to 						protect others.</a:t>
            </a:r>
          </a:p>
        </p:txBody>
      </p:sp>
    </p:spTree>
    <p:extLst>
      <p:ext uri="{BB962C8B-B14F-4D97-AF65-F5344CB8AC3E}">
        <p14:creationId xmlns:p14="http://schemas.microsoft.com/office/powerpoint/2010/main" val="1469392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C5A5E906-B8FE-ACE7-74F4-D644D63728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536" y="97536"/>
            <a:ext cx="8961120" cy="6656832"/>
          </a:xfrm>
        </p:spPr>
        <p:txBody>
          <a:bodyPr>
            <a:normAutofit lnSpcReduction="10000"/>
          </a:bodyPr>
          <a:lstStyle/>
          <a:p>
            <a:pPr marL="457200" indent="-4572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5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Something to ponder: </a:t>
            </a:r>
            <a:r>
              <a:rPr lang="en-PH" sz="35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Would you consider the needs of others when your own welfare is also at great risk?</a:t>
            </a:r>
            <a:r>
              <a:rPr lang="en-PH" sz="35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457200" indent="-4572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5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5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15-17</a:t>
            </a:r>
            <a:r>
              <a:rPr lang="en-PH" sz="35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5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How encouraged David must have 						been at the loyalty of his servants in a 					time of such disloyalty from his own 					son! (See </a:t>
            </a:r>
            <a:r>
              <a:rPr lang="en-PH" sz="35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15</a:t>
            </a:r>
            <a:r>
              <a:rPr lang="en-PH" sz="35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5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In </a:t>
            </a:r>
            <a:r>
              <a:rPr lang="en-PH" sz="35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16</a:t>
            </a:r>
            <a:r>
              <a:rPr lang="en-PH" sz="35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his evacuation order was for 					his family, officials, and special 							bodyguard who comprised his 							household.</a:t>
            </a:r>
          </a:p>
        </p:txBody>
      </p:sp>
    </p:spTree>
    <p:extLst>
      <p:ext uri="{BB962C8B-B14F-4D97-AF65-F5344CB8AC3E}">
        <p14:creationId xmlns:p14="http://schemas.microsoft.com/office/powerpoint/2010/main" val="2407669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C5A5E906-B8FE-ACE7-74F4-D644D63728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536" y="97536"/>
            <a:ext cx="8961120" cy="6656832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&gt; 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17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573DD5D-EEBD-1CCB-0712-915978DBEC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8488" y="833717"/>
            <a:ext cx="8307024" cy="5844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1904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C5A5E906-B8FE-ACE7-74F4-D644D63728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536" y="97536"/>
            <a:ext cx="8961120" cy="6656832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David’s escape from Absalom is remembered in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Psalm 3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“As rightful king, why did David not stay his ground to just crush this rebellion?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There were several reasons why he chose to flee instead.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First, looking at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10-13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the rebellion was widespread.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That would have made it difficult to 						suppress.</a:t>
            </a:r>
          </a:p>
        </p:txBody>
      </p:sp>
    </p:spTree>
    <p:extLst>
      <p:ext uri="{BB962C8B-B14F-4D97-AF65-F5344CB8AC3E}">
        <p14:creationId xmlns:p14="http://schemas.microsoft.com/office/powerpoint/2010/main" val="533088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C5A5E906-B8FE-ACE7-74F4-D644D63728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536" y="97536"/>
            <a:ext cx="8961120" cy="6656832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Second, David did not want the city of Jerusalem to be destroyed.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both these reasons,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David’s heart for the people is made evident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He could have resented the people for 					switching loyalties, but he did not.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He could have chosen to protect both 					his right and his position, but he chose 					not to.</a:t>
            </a:r>
          </a:p>
        </p:txBody>
      </p:sp>
    </p:spTree>
    <p:extLst>
      <p:ext uri="{BB962C8B-B14F-4D97-AF65-F5344CB8AC3E}">
        <p14:creationId xmlns:p14="http://schemas.microsoft.com/office/powerpoint/2010/main" val="3302745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C5A5E906-B8FE-ACE7-74F4-D644D63728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536" y="97536"/>
            <a:ext cx="8961120" cy="6656832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How so much like the Lord Jesus!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The Lord could have resented or felt 					anger toward the people He had 						earlier ministered to, healed and fed, 					instead...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Lk 23:34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He could have used His power and 					authority to call down the armies of 					heaven to deal with  those who came 				to arrest Him (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Matt 26:53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), but He did 				not.</a:t>
            </a:r>
          </a:p>
        </p:txBody>
      </p:sp>
    </p:spTree>
    <p:extLst>
      <p:ext uri="{BB962C8B-B14F-4D97-AF65-F5344CB8AC3E}">
        <p14:creationId xmlns:p14="http://schemas.microsoft.com/office/powerpoint/2010/main" val="1832623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C5A5E906-B8FE-ACE7-74F4-D644D63728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536" y="97536"/>
            <a:ext cx="8961120" cy="6656832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Third, David still cared for his son and clearly did not want to hurt him.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There is something for us to learn here: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“Choose your battles wisely.”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Some battles that we think necessary 					can be costly and destructive to those 					around us.</a:t>
            </a:r>
          </a:p>
        </p:txBody>
      </p:sp>
    </p:spTree>
    <p:extLst>
      <p:ext uri="{BB962C8B-B14F-4D97-AF65-F5344CB8AC3E}">
        <p14:creationId xmlns:p14="http://schemas.microsoft.com/office/powerpoint/2010/main" val="3801761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430</TotalTime>
  <Words>1048</Words>
  <Application>Microsoft Office PowerPoint</Application>
  <PresentationFormat>On-screen Show (4:3)</PresentationFormat>
  <Paragraphs>47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Aptos</vt:lpstr>
      <vt:lpstr>Aptos Display</vt:lpstr>
      <vt:lpstr>Arial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Robert Casas</dc:creator>
  <cp:lastModifiedBy>Marc Grande</cp:lastModifiedBy>
  <cp:revision>20</cp:revision>
  <dcterms:created xsi:type="dcterms:W3CDTF">2024-07-13T13:41:38Z</dcterms:created>
  <dcterms:modified xsi:type="dcterms:W3CDTF">2024-07-14T07:23:45Z</dcterms:modified>
</cp:coreProperties>
</file>