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64"/>
    <p:restoredTop sz="94741"/>
  </p:normalViewPr>
  <p:slideViewPr>
    <p:cSldViewPr snapToGrid="0">
      <p:cViewPr varScale="1">
        <p:scale>
          <a:sx n="59" d="100"/>
          <a:sy n="59" d="100"/>
        </p:scale>
        <p:origin x="15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1E0CE-1F61-AB4B-8D8C-D971F5A47261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212E-C115-1043-88C9-D43ED0F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3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F4212E-C115-1043-88C9-D43ED0FEC3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F4212E-C115-1043-88C9-D43ED0FEC3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33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F4212E-C115-1043-88C9-D43ED0FEC3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78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36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7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6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1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8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5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5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69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9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10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5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9ADC6D-6C59-124C-9795-90F3F90D69F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05E180-2812-B946-A48B-3A82158A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8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15: THE PERILOUS YEARS: THE RETURN OF ABSALOM (2Sam 14:1-33)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all David’s continuing reaping of God’s judgement.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The Return of Absalom (2Sam 14:1-33)</a:t>
            </a:r>
          </a:p>
          <a:p>
            <a:pPr algn="l">
              <a:tabLst>
                <a:tab pos="528638" algn="l"/>
                <a:tab pos="1012825" algn="l"/>
                <a:tab pos="1508125" algn="l"/>
                <a:tab pos="1992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Woman of Tekoa 	Summoned (vv. 		1-20)</a:t>
            </a:r>
          </a:p>
          <a:p>
            <a:pPr algn="l">
              <a:tabLst>
                <a:tab pos="528638" algn="l"/>
                <a:tab pos="1012825" algn="l"/>
                <a:tab pos="1508125" algn="l"/>
                <a:tab pos="1992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Absalom Recalled (vv. 21-33)</a:t>
            </a:r>
          </a:p>
        </p:txBody>
      </p:sp>
    </p:spTree>
    <p:extLst>
      <p:ext uri="{BB962C8B-B14F-4D97-AF65-F5344CB8AC3E}">
        <p14:creationId xmlns:p14="http://schemas.microsoft.com/office/powerpoint/2010/main" val="401972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warning here to parents: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Your children need discipline, especially those of them who are intelligent, achievers, with natural talents and abilities and physical attractiveness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Without biblical parental discipline, 					like Absalom, they will grow up 						thinking they can do whatever they 					want whenever they want simply 					because they may think they are 					better than others.</a:t>
            </a:r>
          </a:p>
        </p:txBody>
      </p:sp>
    </p:spTree>
    <p:extLst>
      <p:ext uri="{BB962C8B-B14F-4D97-AF65-F5344CB8AC3E}">
        <p14:creationId xmlns:p14="http://schemas.microsoft.com/office/powerpoint/2010/main" val="250829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32bc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was demanding either full pardon 				and restoration or death yet giving no 				sign of repentance.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Despite knowing his guilt, there was 				still no humility in his heart!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story ends abruptly, with no other description of what else happened, leaving the reader almost hanging.</a:t>
            </a:r>
          </a:p>
        </p:txBody>
      </p:sp>
    </p:spTree>
    <p:extLst>
      <p:ext uri="{BB962C8B-B14F-4D97-AF65-F5344CB8AC3E}">
        <p14:creationId xmlns:p14="http://schemas.microsoft.com/office/powerpoint/2010/main" val="124147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" y="114300"/>
            <a:ext cx="891540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abrupt ending may be implying 					that the meeting was at best 		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superficially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cordial.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king’s kiss signified his forgiveness and Absalom’s reconciliation with the royal family.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there is no record of Absalom 						being repentant and seeking his 						father’s forgiveness, or that he offered 					the required sacrifices for his sin.</a:t>
            </a:r>
          </a:p>
        </p:txBody>
      </p:sp>
    </p:spTree>
    <p:extLst>
      <p:ext uri="{BB962C8B-B14F-4D97-AF65-F5344CB8AC3E}">
        <p14:creationId xmlns:p14="http://schemas.microsoft.com/office/powerpoint/2010/main" val="416508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" y="114300"/>
            <a:ext cx="891540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Clearly the king’s kiss was less than 			full restoration.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only made halfhearted efforts to deal with his sons.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this way he probably contributed to 					the fulfillment of the prophecy of 						Nathan (12:10-12).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36613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we ignore sin, we experience 					greater pain than if we deal with it 					immediately.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47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Joab Is Sent to Bring Back Absalom (vv. 	21-24)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21-24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this point, David had no choice but to act, for the sake of his own integrity, on the sentiment he had expressed to the woman concerning forgiveness of “her son”.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7540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king could do nothing but allow 					Absalom to come home.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blessed David for having chosen to bring back Absalom.</a:t>
            </a:r>
          </a:p>
        </p:txBody>
      </p:sp>
    </p:spTree>
    <p:extLst>
      <p:ext uri="{BB962C8B-B14F-4D97-AF65-F5344CB8AC3E}">
        <p14:creationId xmlns:p14="http://schemas.microsoft.com/office/powerpoint/2010/main" val="384294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23-24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upon their return to Jerusalem, 					David refused to meet him personally 				or to let him visit the palace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is confused: he is unwilling to 				punish, but also unwilling to forgive 					fully, so the situation festers.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At this point, Absalom’s restoration 					was so far partial – he was restored 				only to Jerusalem.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654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restriction had the effect of being 			under house arrest.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this discussion would be moot if only David had obeyed and submitted to God’s law.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DOING THINGS OUR WAY, APART 				FROM GOD AND NOT ACCORDING 				TO GOD’S WAY CREATES MORE 					PROBLEMS INSTEAD OF SOLVING 				THEM.</a:t>
            </a:r>
          </a:p>
        </p:txBody>
      </p:sp>
    </p:spTree>
    <p:extLst>
      <p:ext uri="{BB962C8B-B14F-4D97-AF65-F5344CB8AC3E}">
        <p14:creationId xmlns:p14="http://schemas.microsoft.com/office/powerpoint/2010/main" val="26923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Absalom Is Described (vv. 25-27)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25-27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passage, at first glance, seems strangely out of place.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there must be a reason for its 					appearance here.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emphasize Absalom’s physical attributes, the author described Absalom as handsome in every way.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11250" algn="l"/>
                <a:tab pos="1154113" algn="l"/>
                <a:tab pos="12430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As with Saul before him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9:1-2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				Absalom looked like a king. </a:t>
            </a:r>
          </a:p>
        </p:txBody>
      </p:sp>
    </p:spTree>
    <p:extLst>
      <p:ext uri="{BB962C8B-B14F-4D97-AF65-F5344CB8AC3E}">
        <p14:creationId xmlns:p14="http://schemas.microsoft.com/office/powerpoint/2010/main" val="401835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Whatever limitations David imposed on Absalom didn’t hinder the expansion of Absalom’s popularity, for the people loved and praised him.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sins meant nothing to the people.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Lack of character was unimportant; 					what really mattered was status, 					wealth, and good looks.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far too often people are easily impressed by external appearance, forgetting to first look for the character underneath!</a:t>
            </a:r>
          </a:p>
        </p:txBody>
      </p:sp>
    </p:spTree>
    <p:extLst>
      <p:ext uri="{BB962C8B-B14F-4D97-AF65-F5344CB8AC3E}">
        <p14:creationId xmlns:p14="http://schemas.microsoft.com/office/powerpoint/2010/main" val="202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Absalom’s virile handsomeness was epitomized by his long hair.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reference to his abundant hair 					looked ahead – a foreshadowing – to 				the way he would meet his unusual 					death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are told that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Absalom there were born three sons….”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18:18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2551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One thing he didn’t have was many 					sons to carry on his famous name.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78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showed his deep love and respect for 				his sister, Tamar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Absalom Is Brought to Face David (vv. 	28-33)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28-33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5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CA38AA0-2456-680E-DAEF-72A4B19A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4" y="108284"/>
            <a:ext cx="891540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30-32a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Twice ignored,  Absalom resorted to 				dramatic action – he set Joab’s barley 				field on fire (an act of aggression!), 					and this got the general’s attention.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reveals that Absalom’s heart was 					not repentant and submissive, but 					manipulative.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incident also shows his being 					rebellious at heart. </a:t>
            </a:r>
          </a:p>
        </p:txBody>
      </p:sp>
    </p:spTree>
    <p:extLst>
      <p:ext uri="{BB962C8B-B14F-4D97-AF65-F5344CB8AC3E}">
        <p14:creationId xmlns:p14="http://schemas.microsoft.com/office/powerpoint/2010/main" val="346056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</TotalTime>
  <Words>1109</Words>
  <Application>Microsoft Office PowerPoint</Application>
  <PresentationFormat>On-screen Show (4:3)</PresentationFormat>
  <Paragraphs>61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19</cp:revision>
  <dcterms:created xsi:type="dcterms:W3CDTF">2024-06-08T15:12:12Z</dcterms:created>
  <dcterms:modified xsi:type="dcterms:W3CDTF">2024-06-09T07:26:33Z</dcterms:modified>
</cp:coreProperties>
</file>