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741"/>
  </p:normalViewPr>
  <p:slideViewPr>
    <p:cSldViewPr snapToGrid="0">
      <p:cViewPr varScale="1">
        <p:scale>
          <a:sx n="106" d="100"/>
          <a:sy n="106" d="100"/>
        </p:scale>
        <p:origin x="50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D43E55A-76B9-1C41-9823-D2F62C77A696}" type="datetimeFigureOut">
              <a:rPr lang="en-US" smtClean="0"/>
              <a:t>6/1/24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EA92C-EB9C-C148-982D-A4DE78BDCD75}" type="slidenum">
              <a:rPr lang="en-US" smtClean="0"/>
              <a:t>‹#›</a:t>
            </a:fld>
            <a:endParaRPr lang="en-US"/>
          </a:p>
        </p:txBody>
      </p:sp>
    </p:spTree>
    <p:extLst>
      <p:ext uri="{BB962C8B-B14F-4D97-AF65-F5344CB8AC3E}">
        <p14:creationId xmlns:p14="http://schemas.microsoft.com/office/powerpoint/2010/main" val="1250130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43E55A-76B9-1C41-9823-D2F62C77A696}" type="datetimeFigureOut">
              <a:rPr lang="en-US" smtClean="0"/>
              <a:t>6/1/24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EA92C-EB9C-C148-982D-A4DE78BDCD75}" type="slidenum">
              <a:rPr lang="en-US" smtClean="0"/>
              <a:t>‹#›</a:t>
            </a:fld>
            <a:endParaRPr lang="en-US"/>
          </a:p>
        </p:txBody>
      </p:sp>
    </p:spTree>
    <p:extLst>
      <p:ext uri="{BB962C8B-B14F-4D97-AF65-F5344CB8AC3E}">
        <p14:creationId xmlns:p14="http://schemas.microsoft.com/office/powerpoint/2010/main" val="1410448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43E55A-76B9-1C41-9823-D2F62C77A696}" type="datetimeFigureOut">
              <a:rPr lang="en-US" smtClean="0"/>
              <a:t>6/1/24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EA92C-EB9C-C148-982D-A4DE78BDCD75}" type="slidenum">
              <a:rPr lang="en-US" smtClean="0"/>
              <a:t>‹#›</a:t>
            </a:fld>
            <a:endParaRPr lang="en-US"/>
          </a:p>
        </p:txBody>
      </p:sp>
    </p:spTree>
    <p:extLst>
      <p:ext uri="{BB962C8B-B14F-4D97-AF65-F5344CB8AC3E}">
        <p14:creationId xmlns:p14="http://schemas.microsoft.com/office/powerpoint/2010/main" val="1407045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43E55A-76B9-1C41-9823-D2F62C77A696}" type="datetimeFigureOut">
              <a:rPr lang="en-US" smtClean="0"/>
              <a:t>6/1/24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EA92C-EB9C-C148-982D-A4DE78BDCD75}" type="slidenum">
              <a:rPr lang="en-US" smtClean="0"/>
              <a:t>‹#›</a:t>
            </a:fld>
            <a:endParaRPr lang="en-US"/>
          </a:p>
        </p:txBody>
      </p:sp>
    </p:spTree>
    <p:extLst>
      <p:ext uri="{BB962C8B-B14F-4D97-AF65-F5344CB8AC3E}">
        <p14:creationId xmlns:p14="http://schemas.microsoft.com/office/powerpoint/2010/main" val="1407619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D43E55A-76B9-1C41-9823-D2F62C77A696}" type="datetimeFigureOut">
              <a:rPr lang="en-US" smtClean="0"/>
              <a:t>6/1/24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EA92C-EB9C-C148-982D-A4DE78BDCD75}" type="slidenum">
              <a:rPr lang="en-US" smtClean="0"/>
              <a:t>‹#›</a:t>
            </a:fld>
            <a:endParaRPr lang="en-US"/>
          </a:p>
        </p:txBody>
      </p:sp>
    </p:spTree>
    <p:extLst>
      <p:ext uri="{BB962C8B-B14F-4D97-AF65-F5344CB8AC3E}">
        <p14:creationId xmlns:p14="http://schemas.microsoft.com/office/powerpoint/2010/main" val="735517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D43E55A-76B9-1C41-9823-D2F62C77A696}" type="datetimeFigureOut">
              <a:rPr lang="en-US" smtClean="0"/>
              <a:t>6/1/24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FEA92C-EB9C-C148-982D-A4DE78BDCD75}" type="slidenum">
              <a:rPr lang="en-US" smtClean="0"/>
              <a:t>‹#›</a:t>
            </a:fld>
            <a:endParaRPr lang="en-US"/>
          </a:p>
        </p:txBody>
      </p:sp>
    </p:spTree>
    <p:extLst>
      <p:ext uri="{BB962C8B-B14F-4D97-AF65-F5344CB8AC3E}">
        <p14:creationId xmlns:p14="http://schemas.microsoft.com/office/powerpoint/2010/main" val="680981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D43E55A-76B9-1C41-9823-D2F62C77A696}" type="datetimeFigureOut">
              <a:rPr lang="en-US" smtClean="0"/>
              <a:t>6/1/24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FEA92C-EB9C-C148-982D-A4DE78BDCD75}" type="slidenum">
              <a:rPr lang="en-US" smtClean="0"/>
              <a:t>‹#›</a:t>
            </a:fld>
            <a:endParaRPr lang="en-US"/>
          </a:p>
        </p:txBody>
      </p:sp>
    </p:spTree>
    <p:extLst>
      <p:ext uri="{BB962C8B-B14F-4D97-AF65-F5344CB8AC3E}">
        <p14:creationId xmlns:p14="http://schemas.microsoft.com/office/powerpoint/2010/main" val="426287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D43E55A-76B9-1C41-9823-D2F62C77A696}" type="datetimeFigureOut">
              <a:rPr lang="en-US" smtClean="0"/>
              <a:t>6/1/24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FEA92C-EB9C-C148-982D-A4DE78BDCD75}" type="slidenum">
              <a:rPr lang="en-US" smtClean="0"/>
              <a:t>‹#›</a:t>
            </a:fld>
            <a:endParaRPr lang="en-US"/>
          </a:p>
        </p:txBody>
      </p:sp>
    </p:spTree>
    <p:extLst>
      <p:ext uri="{BB962C8B-B14F-4D97-AF65-F5344CB8AC3E}">
        <p14:creationId xmlns:p14="http://schemas.microsoft.com/office/powerpoint/2010/main" val="3376449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43E55A-76B9-1C41-9823-D2F62C77A696}" type="datetimeFigureOut">
              <a:rPr lang="en-US" smtClean="0"/>
              <a:t>6/1/24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FEA92C-EB9C-C148-982D-A4DE78BDCD75}" type="slidenum">
              <a:rPr lang="en-US" smtClean="0"/>
              <a:t>‹#›</a:t>
            </a:fld>
            <a:endParaRPr lang="en-US"/>
          </a:p>
        </p:txBody>
      </p:sp>
    </p:spTree>
    <p:extLst>
      <p:ext uri="{BB962C8B-B14F-4D97-AF65-F5344CB8AC3E}">
        <p14:creationId xmlns:p14="http://schemas.microsoft.com/office/powerpoint/2010/main" val="2400729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43E55A-76B9-1C41-9823-D2F62C77A696}" type="datetimeFigureOut">
              <a:rPr lang="en-US" smtClean="0"/>
              <a:t>6/1/24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FEA92C-EB9C-C148-982D-A4DE78BDCD75}" type="slidenum">
              <a:rPr lang="en-US" smtClean="0"/>
              <a:t>‹#›</a:t>
            </a:fld>
            <a:endParaRPr lang="en-US"/>
          </a:p>
        </p:txBody>
      </p:sp>
    </p:spTree>
    <p:extLst>
      <p:ext uri="{BB962C8B-B14F-4D97-AF65-F5344CB8AC3E}">
        <p14:creationId xmlns:p14="http://schemas.microsoft.com/office/powerpoint/2010/main" val="3823367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43E55A-76B9-1C41-9823-D2F62C77A696}" type="datetimeFigureOut">
              <a:rPr lang="en-US" smtClean="0"/>
              <a:t>6/1/24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FEA92C-EB9C-C148-982D-A4DE78BDCD75}" type="slidenum">
              <a:rPr lang="en-US" smtClean="0"/>
              <a:t>‹#›</a:t>
            </a:fld>
            <a:endParaRPr lang="en-US"/>
          </a:p>
        </p:txBody>
      </p:sp>
    </p:spTree>
    <p:extLst>
      <p:ext uri="{BB962C8B-B14F-4D97-AF65-F5344CB8AC3E}">
        <p14:creationId xmlns:p14="http://schemas.microsoft.com/office/powerpoint/2010/main" val="3644172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D43E55A-76B9-1C41-9823-D2F62C77A696}" type="datetimeFigureOut">
              <a:rPr lang="en-US" smtClean="0"/>
              <a:t>6/1/24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AFEA92C-EB9C-C148-982D-A4DE78BDCD75}" type="slidenum">
              <a:rPr lang="en-US" smtClean="0"/>
              <a:t>‹#›</a:t>
            </a:fld>
            <a:endParaRPr lang="en-US"/>
          </a:p>
        </p:txBody>
      </p:sp>
    </p:spTree>
    <p:extLst>
      <p:ext uri="{BB962C8B-B14F-4D97-AF65-F5344CB8AC3E}">
        <p14:creationId xmlns:p14="http://schemas.microsoft.com/office/powerpoint/2010/main" val="26629996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993FE30-27CA-9191-7B69-7DA75B50B23B}"/>
              </a:ext>
            </a:extLst>
          </p:cNvPr>
          <p:cNvSpPr>
            <a:spLocks noGrp="1"/>
          </p:cNvSpPr>
          <p:nvPr>
            <p:ph type="subTitle" idx="1"/>
          </p:nvPr>
        </p:nvSpPr>
        <p:spPr>
          <a:xfrm>
            <a:off x="120316" y="97655"/>
            <a:ext cx="8903368" cy="6640030"/>
          </a:xfrm>
        </p:spPr>
        <p:txBody>
          <a:bodyPr>
            <a:normAutofit/>
          </a:bodyPr>
          <a:lstStyle/>
          <a:p>
            <a:pPr algn="l">
              <a:lnSpc>
                <a:spcPct val="100000"/>
              </a:lnSpc>
              <a:tabLst>
                <a:tab pos="484188" algn="l"/>
                <a:tab pos="576263" algn="l"/>
                <a:tab pos="841375" algn="l"/>
                <a:tab pos="1019175" algn="l"/>
                <a:tab pos="1154113" algn="l"/>
                <a:tab pos="1508125"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15: THE PERILOUS YEARS: THE RETURN OF ABSALOM (2Sam 14:1-33)</a:t>
            </a:r>
            <a:endPar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Chapters 13–19, much attention was focused on Absalom.</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chapter, we will see Joab once more brokering the restoration of Absalom to David.</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truth, this is all David’s continuing reaping of God’s judgement.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058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edg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edge">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edge">
                                      <p:cBhvr>
                                        <p:cTn id="2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993FE30-27CA-9191-7B69-7DA75B50B23B}"/>
              </a:ext>
            </a:extLst>
          </p:cNvPr>
          <p:cNvSpPr>
            <a:spLocks noGrp="1"/>
          </p:cNvSpPr>
          <p:nvPr>
            <p:ph type="subTitle" idx="1"/>
          </p:nvPr>
        </p:nvSpPr>
        <p:spPr>
          <a:xfrm>
            <a:off x="120316" y="108985"/>
            <a:ext cx="8903368" cy="6640030"/>
          </a:xfrm>
        </p:spPr>
        <p:txBody>
          <a:bodyPr>
            <a:normAutofit/>
          </a:bodyPr>
          <a:lstStyle/>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These differences highlight how far unlike, on one hand, something initiated and sanctioned by God </a:t>
            </a:r>
            <a:r>
              <a:rPr lang="en-PH" sz="3600" b="1" i="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 from</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on the other hand, something initiated by man and prompted by less than holy motives.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MUST GIVE OURSELVES TO FERVENTLY PURSUE TO DO THINGS GOD’S WAY FOR HIS ULTIMATE GLORY, NOT OUR WAY FOR OUR IMMEDIATE GRATIFICATION.</a:t>
            </a:r>
          </a:p>
        </p:txBody>
      </p:sp>
    </p:spTree>
    <p:extLst>
      <p:ext uri="{BB962C8B-B14F-4D97-AF65-F5344CB8AC3E}">
        <p14:creationId xmlns:p14="http://schemas.microsoft.com/office/powerpoint/2010/main" val="889960202"/>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edge">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993FE30-27CA-9191-7B69-7DA75B50B23B}"/>
              </a:ext>
            </a:extLst>
          </p:cNvPr>
          <p:cNvSpPr>
            <a:spLocks noGrp="1"/>
          </p:cNvSpPr>
          <p:nvPr>
            <p:ph type="subTitle" idx="1"/>
          </p:nvPr>
        </p:nvSpPr>
        <p:spPr>
          <a:xfrm>
            <a:off x="120316" y="97655"/>
            <a:ext cx="8903368" cy="6640030"/>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general outline:</a:t>
            </a:r>
          </a:p>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III. THE PERILOUS YEARS (2 Samuel 13 			– 24)</a:t>
            </a:r>
          </a:p>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Trouble with His Kinsmen (2 Samuel 					13 – 19)</a:t>
            </a:r>
          </a:p>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The Crimes of Amnon and Absalom 						(2Sam 13:1-39)</a:t>
            </a:r>
          </a:p>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2. The Return of Absalom (2Sam 							14:1-33)</a:t>
            </a:r>
          </a:p>
          <a:p>
            <a:pPr algn="l">
              <a:tabLst>
                <a:tab pos="528638" algn="l"/>
                <a:tab pos="1012825" algn="l"/>
                <a:tab pos="1508125" algn="l"/>
                <a:tab pos="199231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The Woman of Tekoa 						Summoned (vv. 1-20)</a:t>
            </a:r>
          </a:p>
          <a:p>
            <a:pPr algn="l">
              <a:tabLst>
                <a:tab pos="528638" algn="l"/>
                <a:tab pos="1012825" algn="l"/>
                <a:tab pos="1508125" algn="l"/>
                <a:tab pos="199231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 Absalom Recalled (vv. 21-33)</a:t>
            </a:r>
          </a:p>
        </p:txBody>
      </p:sp>
    </p:spTree>
    <p:extLst>
      <p:ext uri="{BB962C8B-B14F-4D97-AF65-F5344CB8AC3E}">
        <p14:creationId xmlns:p14="http://schemas.microsoft.com/office/powerpoint/2010/main" val="3491591625"/>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edg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edg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edge">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edge">
                                      <p:cBhvr>
                                        <p:cTn id="22" dur="1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edge">
                                      <p:cBhvr>
                                        <p:cTn id="27" dur="1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edge">
                                      <p:cBhvr>
                                        <p:cTn id="32"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993FE30-27CA-9191-7B69-7DA75B50B23B}"/>
              </a:ext>
            </a:extLst>
          </p:cNvPr>
          <p:cNvSpPr>
            <a:spLocks noGrp="1"/>
          </p:cNvSpPr>
          <p:nvPr>
            <p:ph type="subTitle" idx="1"/>
          </p:nvPr>
        </p:nvSpPr>
        <p:spPr>
          <a:xfrm>
            <a:off x="120316" y="97655"/>
            <a:ext cx="8903368" cy="6640030"/>
          </a:xfrm>
        </p:spPr>
        <p:txBody>
          <a:bodyPr>
            <a:normAutofit lnSpcReduction="10000"/>
          </a:bodyPr>
          <a:lstStyle/>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The Woman of Tekoa Summoned (vv. 1-	20)</a:t>
            </a:r>
          </a:p>
          <a:p>
            <a:pPr marL="742950" indent="-742950" algn="l">
              <a:lnSpc>
                <a:spcPct val="100000"/>
              </a:lnSpc>
              <a:buAutoNum type="arabicParenR"/>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Joab’s Scheme Executed (vv. 1-17)</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14:1-17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Since Joab certainly knew how 					Nathan’s approach was successful in 				moving David’s heart, he now decides 				to employ the same approach of 					using a story he concocted to move 				David to seek reconciliation with his 				son.</a:t>
            </a:r>
          </a:p>
        </p:txBody>
      </p:sp>
    </p:spTree>
    <p:extLst>
      <p:ext uri="{BB962C8B-B14F-4D97-AF65-F5344CB8AC3E}">
        <p14:creationId xmlns:p14="http://schemas.microsoft.com/office/powerpoint/2010/main" val="2792559845"/>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edg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edg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edge">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edge">
                                      <p:cBhvr>
                                        <p:cTn id="2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993FE30-27CA-9191-7B69-7DA75B50B23B}"/>
              </a:ext>
            </a:extLst>
          </p:cNvPr>
          <p:cNvSpPr>
            <a:spLocks noGrp="1"/>
          </p:cNvSpPr>
          <p:nvPr>
            <p:ph type="subTitle" idx="1"/>
          </p:nvPr>
        </p:nvSpPr>
        <p:spPr>
          <a:xfrm>
            <a:off x="120316" y="97655"/>
            <a:ext cx="8903368" cy="6640030"/>
          </a:xfrm>
        </p:spPr>
        <p:txBody>
          <a:bodyPr>
            <a:normAutofit/>
          </a:bodyPr>
          <a:lstStyle/>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4-7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v. 6, surely the mention of two sons must have struck a chord in David; certainly his attention was caught when she described the one killing the other.</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meant that the surviving son was still liable to blood vengeance at the hands of the other relatives.</a:t>
            </a:r>
          </a:p>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Num 35:9-12</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Deut 19:11-13</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6269350"/>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edg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edg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edge">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edge">
                                      <p:cBhvr>
                                        <p:cTn id="2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993FE30-27CA-9191-7B69-7DA75B50B23B}"/>
              </a:ext>
            </a:extLst>
          </p:cNvPr>
          <p:cNvSpPr>
            <a:spLocks noGrp="1"/>
          </p:cNvSpPr>
          <p:nvPr>
            <p:ph type="subTitle" idx="1"/>
          </p:nvPr>
        </p:nvSpPr>
        <p:spPr>
          <a:xfrm>
            <a:off x="120316" y="97655"/>
            <a:ext cx="8903368" cy="6640030"/>
          </a:xfrm>
        </p:spPr>
        <p:txBody>
          <a:bodyPr>
            <a:normAutofit/>
          </a:bodyPr>
          <a:lstStyle/>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Apparently Joab hoped subtly to 				suggest to David that if he did not 				restore Absalom, a struggle for the 				throne would eventually ensue.</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8-11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12-17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Satisfied finally that she had David in a corner, the woman skillfully ties her story to Absalom’s situation and opens its meaning to the king. </a:t>
            </a:r>
          </a:p>
        </p:txBody>
      </p:sp>
    </p:spTree>
    <p:extLst>
      <p:ext uri="{BB962C8B-B14F-4D97-AF65-F5344CB8AC3E}">
        <p14:creationId xmlns:p14="http://schemas.microsoft.com/office/powerpoint/2010/main" val="2399373469"/>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edg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edg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edge">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993FE30-27CA-9191-7B69-7DA75B50B23B}"/>
              </a:ext>
            </a:extLst>
          </p:cNvPr>
          <p:cNvSpPr>
            <a:spLocks noGrp="1"/>
          </p:cNvSpPr>
          <p:nvPr>
            <p:ph type="subTitle" idx="1"/>
          </p:nvPr>
        </p:nvSpPr>
        <p:spPr>
          <a:xfrm>
            <a:off x="120316" y="97655"/>
            <a:ext cx="8903368" cy="6640030"/>
          </a:xfrm>
        </p:spPr>
        <p:txBody>
          <a:bodyPr>
            <a:normAutofit/>
          </a:bodyPr>
          <a:lstStyle/>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 analogy the woman stands for the nation, and David himself has become the avenger of blood who is portrayed as threatening the future of the kingdom and of the inheritance of the covenant by his actions against Absalom.</a:t>
            </a:r>
          </a:p>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was the point she wanted drive: 				If he would be so generous to a son 				he did not know in a family he did not 				know, granting him amnesty, would 					he not forgive his own son?</a:t>
            </a:r>
          </a:p>
        </p:txBody>
      </p:sp>
    </p:spTree>
    <p:extLst>
      <p:ext uri="{BB962C8B-B14F-4D97-AF65-F5344CB8AC3E}">
        <p14:creationId xmlns:p14="http://schemas.microsoft.com/office/powerpoint/2010/main" val="742484151"/>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edge">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993FE30-27CA-9191-7B69-7DA75B50B23B}"/>
              </a:ext>
            </a:extLst>
          </p:cNvPr>
          <p:cNvSpPr>
            <a:spLocks noGrp="1"/>
          </p:cNvSpPr>
          <p:nvPr>
            <p:ph type="subTitle" idx="1"/>
          </p:nvPr>
        </p:nvSpPr>
        <p:spPr>
          <a:xfrm>
            <a:off x="120316" y="97655"/>
            <a:ext cx="8903368" cy="6640030"/>
          </a:xfrm>
        </p:spPr>
        <p:txBody>
          <a:bodyPr>
            <a:normAutofit/>
          </a:bodyPr>
          <a:lstStyle/>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Joab’s Scheme Exposed (vv. 18-20)</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14:18-20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after all that the woman recounted to and asked from the king, David now requested from her honesty regarding what he was about to ask.</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19a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having discerned that there was more to this woman’s request than what appeared, David asked,...</a:t>
            </a:r>
          </a:p>
        </p:txBody>
      </p:sp>
    </p:spTree>
    <p:extLst>
      <p:ext uri="{BB962C8B-B14F-4D97-AF65-F5344CB8AC3E}">
        <p14:creationId xmlns:p14="http://schemas.microsoft.com/office/powerpoint/2010/main" val="913109801"/>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edg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edg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edge">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993FE30-27CA-9191-7B69-7DA75B50B23B}"/>
              </a:ext>
            </a:extLst>
          </p:cNvPr>
          <p:cNvSpPr>
            <a:spLocks noGrp="1"/>
          </p:cNvSpPr>
          <p:nvPr>
            <p:ph type="subTitle" idx="1"/>
          </p:nvPr>
        </p:nvSpPr>
        <p:spPr>
          <a:xfrm>
            <a:off x="120316" y="97655"/>
            <a:ext cx="8903368" cy="6640030"/>
          </a:xfrm>
        </p:spPr>
        <p:txBody>
          <a:bodyPr>
            <a:normAutofit/>
          </a:bodyPr>
          <a:lstStyle/>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Some important differences between what the Prophet Nathan did and Joab’s scheme:</a:t>
            </a:r>
          </a:p>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First, Nathan was sent by God (12:1); 				Joab did this on his own initiative.</a:t>
            </a:r>
          </a:p>
          <a:p>
            <a:pPr algn="l">
              <a:lnSpc>
                <a:spcPct val="100000"/>
              </a:lnSpc>
              <a:tabLst>
                <a:tab pos="484188" algn="l"/>
                <a:tab pos="576263" algn="l"/>
                <a:tab pos="841375" algn="l"/>
                <a:tab pos="969963"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Second, Nathan used a parable to 					confront David with his sin; Joab sent 				a woman with a fictitious personal 					story (more deceptive).</a:t>
            </a:r>
          </a:p>
        </p:txBody>
      </p:sp>
    </p:spTree>
    <p:extLst>
      <p:ext uri="{BB962C8B-B14F-4D97-AF65-F5344CB8AC3E}">
        <p14:creationId xmlns:p14="http://schemas.microsoft.com/office/powerpoint/2010/main" val="1250660801"/>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edg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edge">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993FE30-27CA-9191-7B69-7DA75B50B23B}"/>
              </a:ext>
            </a:extLst>
          </p:cNvPr>
          <p:cNvSpPr>
            <a:spLocks noGrp="1"/>
          </p:cNvSpPr>
          <p:nvPr>
            <p:ph type="subTitle" idx="1"/>
          </p:nvPr>
        </p:nvSpPr>
        <p:spPr>
          <a:xfrm>
            <a:off x="120316" y="97655"/>
            <a:ext cx="8903368" cy="6640030"/>
          </a:xfrm>
        </p:spPr>
        <p:txBody>
          <a:bodyPr>
            <a:normAutofit/>
          </a:bodyPr>
          <a:lstStyle/>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Third, Nathan’s purpose had to do with 			God through David’s repentance; 				Joab’s purpose had more to do with 				himself and then with the nation.</a:t>
            </a:r>
          </a:p>
          <a:p>
            <a:pPr algn="l">
              <a:lnSpc>
                <a:spcPct val="100000"/>
              </a:lnSpc>
              <a:tabLst>
                <a:tab pos="484188" algn="l"/>
                <a:tab pos="576263" algn="l"/>
                <a:tab pos="841375"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Fourth, the result of Nathan’s 					confrontation was David’s repentance; 			the result of Joab’s confrontation was 			continuing compromise, no real 				dealing with David’s heart.</a:t>
            </a:r>
          </a:p>
        </p:txBody>
      </p:sp>
    </p:spTree>
    <p:extLst>
      <p:ext uri="{BB962C8B-B14F-4D97-AF65-F5344CB8AC3E}">
        <p14:creationId xmlns:p14="http://schemas.microsoft.com/office/powerpoint/2010/main" val="364859800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edge">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198</TotalTime>
  <Words>815</Words>
  <Application>Microsoft Macintosh PowerPoint</Application>
  <PresentationFormat>On-screen Show (4:3)</PresentationFormat>
  <Paragraphs>39</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16</cp:revision>
  <dcterms:created xsi:type="dcterms:W3CDTF">2024-06-01T12:12:20Z</dcterms:created>
  <dcterms:modified xsi:type="dcterms:W3CDTF">2024-06-01T15:30:39Z</dcterms:modified>
</cp:coreProperties>
</file>