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79"/>
    <p:restoredTop sz="94741"/>
  </p:normalViewPr>
  <p:slideViewPr>
    <p:cSldViewPr snapToGrid="0">
      <p:cViewPr varScale="1">
        <p:scale>
          <a:sx n="106" d="100"/>
          <a:sy n="106" d="100"/>
        </p:scale>
        <p:origin x="50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FF7B16-335D-4642-BC27-72579E3D44E6}" type="datetimeFigureOut">
              <a:rPr lang="en-US" smtClean="0"/>
              <a:t>5/11/24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F0E3FD-BA55-B840-9937-07BB7424EA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9565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F0E3FD-BA55-B840-9937-07BB7424EA7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2529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F0E3FD-BA55-B840-9937-07BB7424EA7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9300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F0E3FD-BA55-B840-9937-07BB7424EA7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50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F0E3FD-BA55-B840-9937-07BB7424EA7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89986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F0E3FD-BA55-B840-9937-07BB7424EA7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3587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F0E3FD-BA55-B840-9937-07BB7424EA7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5559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F0E3FD-BA55-B840-9937-07BB7424EA7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1754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F0E3FD-BA55-B840-9937-07BB7424EA7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028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F0E3FD-BA55-B840-9937-07BB7424EA7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0017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F0E3FD-BA55-B840-9937-07BB7424EA7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4516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F0E3FD-BA55-B840-9937-07BB7424EA7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7393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F0E3FD-BA55-B840-9937-07BB7424EA7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0796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F0E3FD-BA55-B840-9937-07BB7424EA7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960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978F7-88B9-194A-AB44-180082ACA0C0}" type="datetimeFigureOut">
              <a:rPr lang="en-US" smtClean="0"/>
              <a:t>5/11/24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FA130-7FF1-3748-8A88-A74FBC15F3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401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978F7-88B9-194A-AB44-180082ACA0C0}" type="datetimeFigureOut">
              <a:rPr lang="en-US" smtClean="0"/>
              <a:t>5/11/24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FA130-7FF1-3748-8A88-A74FBC15F3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8310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978F7-88B9-194A-AB44-180082ACA0C0}" type="datetimeFigureOut">
              <a:rPr lang="en-US" smtClean="0"/>
              <a:t>5/11/24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FA130-7FF1-3748-8A88-A74FBC15F3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5070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978F7-88B9-194A-AB44-180082ACA0C0}" type="datetimeFigureOut">
              <a:rPr lang="en-US" smtClean="0"/>
              <a:t>5/11/24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FA130-7FF1-3748-8A88-A74FBC15F3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849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978F7-88B9-194A-AB44-180082ACA0C0}" type="datetimeFigureOut">
              <a:rPr lang="en-US" smtClean="0"/>
              <a:t>5/11/24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FA130-7FF1-3748-8A88-A74FBC15F3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558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978F7-88B9-194A-AB44-180082ACA0C0}" type="datetimeFigureOut">
              <a:rPr lang="en-US" smtClean="0"/>
              <a:t>5/11/24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FA130-7FF1-3748-8A88-A74FBC15F3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182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978F7-88B9-194A-AB44-180082ACA0C0}" type="datetimeFigureOut">
              <a:rPr lang="en-US" smtClean="0"/>
              <a:t>5/11/24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FA130-7FF1-3748-8A88-A74FBC15F3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154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978F7-88B9-194A-AB44-180082ACA0C0}" type="datetimeFigureOut">
              <a:rPr lang="en-US" smtClean="0"/>
              <a:t>5/11/24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FA130-7FF1-3748-8A88-A74FBC15F3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819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978F7-88B9-194A-AB44-180082ACA0C0}" type="datetimeFigureOut">
              <a:rPr lang="en-US" smtClean="0"/>
              <a:t>5/11/24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FA130-7FF1-3748-8A88-A74FBC15F3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363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978F7-88B9-194A-AB44-180082ACA0C0}" type="datetimeFigureOut">
              <a:rPr lang="en-US" smtClean="0"/>
              <a:t>5/11/24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FA130-7FF1-3748-8A88-A74FBC15F3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377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978F7-88B9-194A-AB44-180082ACA0C0}" type="datetimeFigureOut">
              <a:rPr lang="en-US" smtClean="0"/>
              <a:t>5/11/24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FA130-7FF1-3748-8A88-A74FBC15F3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4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D2978F7-88B9-194A-AB44-180082ACA0C0}" type="datetimeFigureOut">
              <a:rPr lang="en-US" smtClean="0"/>
              <a:t>5/11/24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91FA130-7FF1-3748-8A88-A74FBC15F3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287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D8ABA7B4-06E1-5E55-5A00-81992979A0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221" y="108283"/>
            <a:ext cx="8927431" cy="6653463"/>
          </a:xfrm>
        </p:spPr>
        <p:txBody>
          <a:bodyPr>
            <a:noAutofit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b="1" u="sng" dirty="0">
                <a:solidFill>
                  <a:srgbClr val="0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 SAMUEL SERIES 14: THE PERILOUS YEARS: THE CRIMES OF AMNON AND ABSALOM (2Sam 13:1-39)</a:t>
            </a:r>
            <a:endParaRPr lang="en-PH" sz="3600" b="1" dirty="0">
              <a:solidFill>
                <a:srgbClr val="00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u="sng" dirty="0">
                <a:solidFill>
                  <a:srgbClr val="0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INTRO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1. The Crimes of Amnon and Absalom 			(2Sam 13:1-39)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a. Amnon’s Sin of Lust (vv. 1-22)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1012825" algn="l"/>
                <a:tab pos="1154113" algn="l"/>
                <a:tab pos="15509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		1) Amnon Schemes against Tamar 							(vv. 1-6)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		2) Amnon Violates Tamar (vv. 7-14)</a:t>
            </a:r>
          </a:p>
        </p:txBody>
      </p:sp>
    </p:spTree>
    <p:extLst>
      <p:ext uri="{BB962C8B-B14F-4D97-AF65-F5344CB8AC3E}">
        <p14:creationId xmlns:p14="http://schemas.microsoft.com/office/powerpoint/2010/main" val="2539165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D8ABA7B4-06E1-5E55-5A00-81992979A0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8284" y="102268"/>
            <a:ext cx="8927431" cy="6653463"/>
          </a:xfrm>
        </p:spPr>
        <p:txBody>
          <a:bodyPr>
            <a:noAutofit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92551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3) Jonadab Comforts David (vv. 30-33)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92551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2Sam 13:30-33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92551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news of Absalom’s murder of Amnon quickly reached David but as an exaggerated report: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30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92551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As one would expect, such shocking and horrifying news brought unspeakable anguish to David and even his servants: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31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99655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D8ABA7B4-06E1-5E55-5A00-81992979A0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8284" y="102268"/>
            <a:ext cx="8927431" cy="6653463"/>
          </a:xfrm>
        </p:spPr>
        <p:txBody>
          <a:bodyPr>
            <a:no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92551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But David’s nephew, Jonadab, in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32-33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sought to comfort David by correcting the exaggerated report.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92551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In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32b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Jonadab somehow also 					knew that Absalom’s treachery had 					been brewing ever since the violation 				of his sister by Amnon.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92551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Apparently, this corrected report did not bring the comfort Jonadab hoped to bring.</a:t>
            </a:r>
          </a:p>
        </p:txBody>
      </p:sp>
    </p:spTree>
    <p:extLst>
      <p:ext uri="{BB962C8B-B14F-4D97-AF65-F5344CB8AC3E}">
        <p14:creationId xmlns:p14="http://schemas.microsoft.com/office/powerpoint/2010/main" val="40284547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D8ABA7B4-06E1-5E55-5A00-81992979A0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8284" y="102268"/>
            <a:ext cx="8927431" cy="6653463"/>
          </a:xfrm>
        </p:spPr>
        <p:txBody>
          <a:bodyPr>
            <a:normAutofit lnSpcReduction="10000"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92551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4) The King’s Sons Return to David (vv. 			34-36)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92551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2Sam 13:34-36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92551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PH" sz="3600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“young man”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34a</a:t>
            </a:r>
            <a:r>
              <a:rPr lang="en-PH" sz="36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who was keeping watch refers to the watchman on the city walls whose job was to alert the citizens of approaching danger. 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92551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35-36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925513" algn="l"/>
                <a:tab pos="1019175" algn="l"/>
                <a:tab pos="1154113" algn="l"/>
                <a:tab pos="1508125" algn="l"/>
                <a:tab pos="1820863" algn="l"/>
              </a:tabLst>
            </a:pP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5) Absalom Flees from David (vv. 37-39)</a:t>
            </a:r>
          </a:p>
          <a:p>
            <a:pPr marL="571500" indent="-571500" algn="l">
              <a:buFont typeface="Wingdings" pitchFamily="2" charset="2"/>
              <a:buChar char="Ø"/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2Sam 13:37-39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35573560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D8ABA7B4-06E1-5E55-5A00-81992979A0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8284" y="102268"/>
            <a:ext cx="8927431" cy="6653463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92551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37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Absalom fled to </a:t>
            </a:r>
            <a:r>
              <a:rPr lang="en-PH" sz="3600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“to </a:t>
            </a:r>
            <a:r>
              <a:rPr lang="en-PH" sz="3600" i="1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Talmai</a:t>
            </a:r>
            <a:r>
              <a:rPr lang="en-PH" sz="3600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the son of </a:t>
            </a:r>
            <a:r>
              <a:rPr lang="en-PH" sz="3600" i="1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Ammihud</a:t>
            </a:r>
            <a:r>
              <a:rPr lang="en-PH" sz="3600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the king of </a:t>
            </a:r>
            <a:r>
              <a:rPr lang="en-PH" sz="3600" i="1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Geshur</a:t>
            </a:r>
            <a:r>
              <a:rPr lang="en-PH" sz="3600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”.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92551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The reason: Absalom’s act of murder 				was premeditated, giving him no hope 				of returning and no possibility of 					sanctuary in any city of refuge 						according to the Mosaic Law.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92551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Num 35:9-12, 15; 16-21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92551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David was just </a:t>
            </a:r>
            <a:r>
              <a:rPr lang="en-PH" sz="36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reaping God’s 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promised judgement that </a:t>
            </a:r>
            <a:r>
              <a:rPr lang="en-PH" sz="3600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“the sword shall never depart from your house”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12:10a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25481209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D8ABA7B4-06E1-5E55-5A00-81992979A0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221" y="108283"/>
            <a:ext cx="8927431" cy="6653463"/>
          </a:xfrm>
        </p:spPr>
        <p:txBody>
          <a:bodyPr>
            <a:noAutofit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		3) Amnon Despises Tamar (vv. 15-19)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		4) Absalom and David React to the 							Crime Against Tamar (vv. 20-22)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1019175" algn="l"/>
                <a:tab pos="1154113" algn="l"/>
                <a:tab pos="1508125" algn="l"/>
                <a:tab pos="1820863" algn="l"/>
              </a:tabLst>
            </a:pP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b. Absalom’s Sin of Murder (vv. 23-39)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1) Absalom Deceives David (vv. 23-27)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2Sam 13:23-27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23a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Absalom delayed his revenge two full years.</a:t>
            </a:r>
          </a:p>
        </p:txBody>
      </p:sp>
    </p:spTree>
    <p:extLst>
      <p:ext uri="{BB962C8B-B14F-4D97-AF65-F5344CB8AC3E}">
        <p14:creationId xmlns:p14="http://schemas.microsoft.com/office/powerpoint/2010/main" val="37564002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D8ABA7B4-06E1-5E55-5A00-81992979A0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221" y="108283"/>
            <a:ext cx="8927431" cy="6653463"/>
          </a:xfrm>
        </p:spPr>
        <p:txBody>
          <a:bodyPr>
            <a:noAutofit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1019175" algn="l"/>
                <a:tab pos="1154113" algn="l"/>
                <a:tab pos="1508125" algn="l"/>
                <a:tab pos="1820863" algn="l"/>
              </a:tabLst>
            </a:pP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1019175" algn="l"/>
                <a:tab pos="1154113" algn="l"/>
                <a:tab pos="1508125" algn="l"/>
                <a:tab pos="1820863" algn="l"/>
              </a:tabLst>
            </a:pP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E413DF6-B230-8181-9B5B-1429F98272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77889" y="48127"/>
            <a:ext cx="4788222" cy="6761746"/>
          </a:xfrm>
          <a:prstGeom prst="rect">
            <a:avLst/>
          </a:prstGeom>
        </p:spPr>
      </p:pic>
      <p:sp>
        <p:nvSpPr>
          <p:cNvPr id="5" name="Freeform 4">
            <a:extLst>
              <a:ext uri="{FF2B5EF4-FFF2-40B4-BE49-F238E27FC236}">
                <a16:creationId xmlns:a16="http://schemas.microsoft.com/office/drawing/2014/main" id="{328C6419-F5F3-8973-BB5E-36E061CA8B65}"/>
              </a:ext>
            </a:extLst>
          </p:cNvPr>
          <p:cNvSpPr/>
          <p:nvPr/>
        </p:nvSpPr>
        <p:spPr>
          <a:xfrm>
            <a:off x="2377308" y="4154750"/>
            <a:ext cx="1129372" cy="541537"/>
          </a:xfrm>
          <a:custGeom>
            <a:avLst/>
            <a:gdLst>
              <a:gd name="connsiteX0" fmla="*/ 285993 w 1129372"/>
              <a:gd name="connsiteY0" fmla="*/ 79899 h 541537"/>
              <a:gd name="connsiteX1" fmla="*/ 241605 w 1129372"/>
              <a:gd name="connsiteY1" fmla="*/ 88776 h 541537"/>
              <a:gd name="connsiteX2" fmla="*/ 90684 w 1129372"/>
              <a:gd name="connsiteY2" fmla="*/ 97654 h 541537"/>
              <a:gd name="connsiteX3" fmla="*/ 37418 w 1129372"/>
              <a:gd name="connsiteY3" fmla="*/ 115409 h 541537"/>
              <a:gd name="connsiteX4" fmla="*/ 1908 w 1129372"/>
              <a:gd name="connsiteY4" fmla="*/ 159798 h 541537"/>
              <a:gd name="connsiteX5" fmla="*/ 19663 w 1129372"/>
              <a:gd name="connsiteY5" fmla="*/ 284085 h 541537"/>
              <a:gd name="connsiteX6" fmla="*/ 37418 w 1129372"/>
              <a:gd name="connsiteY6" fmla="*/ 346229 h 541537"/>
              <a:gd name="connsiteX7" fmla="*/ 55174 w 1129372"/>
              <a:gd name="connsiteY7" fmla="*/ 363984 h 541537"/>
              <a:gd name="connsiteX8" fmla="*/ 117317 w 1129372"/>
              <a:gd name="connsiteY8" fmla="*/ 426128 h 541537"/>
              <a:gd name="connsiteX9" fmla="*/ 135073 w 1129372"/>
              <a:gd name="connsiteY9" fmla="*/ 443883 h 541537"/>
              <a:gd name="connsiteX10" fmla="*/ 161706 w 1129372"/>
              <a:gd name="connsiteY10" fmla="*/ 461638 h 541537"/>
              <a:gd name="connsiteX11" fmla="*/ 179461 w 1129372"/>
              <a:gd name="connsiteY11" fmla="*/ 479394 h 541537"/>
              <a:gd name="connsiteX12" fmla="*/ 241605 w 1129372"/>
              <a:gd name="connsiteY12" fmla="*/ 514904 h 541537"/>
              <a:gd name="connsiteX13" fmla="*/ 294871 w 1129372"/>
              <a:gd name="connsiteY13" fmla="*/ 541537 h 541537"/>
              <a:gd name="connsiteX14" fmla="*/ 383647 w 1129372"/>
              <a:gd name="connsiteY14" fmla="*/ 532660 h 541537"/>
              <a:gd name="connsiteX15" fmla="*/ 490179 w 1129372"/>
              <a:gd name="connsiteY15" fmla="*/ 514904 h 541537"/>
              <a:gd name="connsiteX16" fmla="*/ 649977 w 1129372"/>
              <a:gd name="connsiteY16" fmla="*/ 506027 h 541537"/>
              <a:gd name="connsiteX17" fmla="*/ 765387 w 1129372"/>
              <a:gd name="connsiteY17" fmla="*/ 497149 h 541537"/>
              <a:gd name="connsiteX18" fmla="*/ 934063 w 1129372"/>
              <a:gd name="connsiteY18" fmla="*/ 470516 h 541537"/>
              <a:gd name="connsiteX19" fmla="*/ 960696 w 1129372"/>
              <a:gd name="connsiteY19" fmla="*/ 461638 h 541537"/>
              <a:gd name="connsiteX20" fmla="*/ 996207 w 1129372"/>
              <a:gd name="connsiteY20" fmla="*/ 452761 h 541537"/>
              <a:gd name="connsiteX21" fmla="*/ 1049473 w 1129372"/>
              <a:gd name="connsiteY21" fmla="*/ 435005 h 541537"/>
              <a:gd name="connsiteX22" fmla="*/ 1120494 w 1129372"/>
              <a:gd name="connsiteY22" fmla="*/ 355106 h 541537"/>
              <a:gd name="connsiteX23" fmla="*/ 1129372 w 1129372"/>
              <a:gd name="connsiteY23" fmla="*/ 328473 h 541537"/>
              <a:gd name="connsiteX24" fmla="*/ 1120494 w 1129372"/>
              <a:gd name="connsiteY24" fmla="*/ 275207 h 541537"/>
              <a:gd name="connsiteX25" fmla="*/ 1093861 w 1129372"/>
              <a:gd name="connsiteY25" fmla="*/ 159798 h 541537"/>
              <a:gd name="connsiteX26" fmla="*/ 1013962 w 1129372"/>
              <a:gd name="connsiteY26" fmla="*/ 124287 h 541537"/>
              <a:gd name="connsiteX27" fmla="*/ 960696 w 1129372"/>
              <a:gd name="connsiteY27" fmla="*/ 106532 h 541537"/>
              <a:gd name="connsiteX28" fmla="*/ 934063 w 1129372"/>
              <a:gd name="connsiteY28" fmla="*/ 97654 h 541537"/>
              <a:gd name="connsiteX29" fmla="*/ 889675 w 1129372"/>
              <a:gd name="connsiteY29" fmla="*/ 88776 h 541537"/>
              <a:gd name="connsiteX30" fmla="*/ 836409 w 1129372"/>
              <a:gd name="connsiteY30" fmla="*/ 71021 h 541537"/>
              <a:gd name="connsiteX31" fmla="*/ 756509 w 1129372"/>
              <a:gd name="connsiteY31" fmla="*/ 44388 h 541537"/>
              <a:gd name="connsiteX32" fmla="*/ 729876 w 1129372"/>
              <a:gd name="connsiteY32" fmla="*/ 35510 h 541537"/>
              <a:gd name="connsiteX33" fmla="*/ 658855 w 1129372"/>
              <a:gd name="connsiteY33" fmla="*/ 17755 h 541537"/>
              <a:gd name="connsiteX34" fmla="*/ 623344 w 1129372"/>
              <a:gd name="connsiteY34" fmla="*/ 8877 h 541537"/>
              <a:gd name="connsiteX35" fmla="*/ 543445 w 1129372"/>
              <a:gd name="connsiteY35" fmla="*/ 0 h 541537"/>
              <a:gd name="connsiteX36" fmla="*/ 250482 w 1129372"/>
              <a:gd name="connsiteY36" fmla="*/ 17755 h 541537"/>
              <a:gd name="connsiteX37" fmla="*/ 152828 w 1129372"/>
              <a:gd name="connsiteY37" fmla="*/ 35510 h 541537"/>
              <a:gd name="connsiteX38" fmla="*/ 99562 w 1129372"/>
              <a:gd name="connsiteY38" fmla="*/ 53266 h 541537"/>
              <a:gd name="connsiteX39" fmla="*/ 81807 w 1129372"/>
              <a:gd name="connsiteY39" fmla="*/ 79899 h 541537"/>
              <a:gd name="connsiteX40" fmla="*/ 19663 w 1129372"/>
              <a:gd name="connsiteY40" fmla="*/ 133165 h 541537"/>
              <a:gd name="connsiteX41" fmla="*/ 19663 w 1129372"/>
              <a:gd name="connsiteY41" fmla="*/ 142042 h 541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1129372" h="541537">
                <a:moveTo>
                  <a:pt x="285993" y="79899"/>
                </a:moveTo>
                <a:cubicBezTo>
                  <a:pt x="271197" y="82858"/>
                  <a:pt x="256632" y="87410"/>
                  <a:pt x="241605" y="88776"/>
                </a:cubicBezTo>
                <a:cubicBezTo>
                  <a:pt x="191418" y="93338"/>
                  <a:pt x="140655" y="91136"/>
                  <a:pt x="90684" y="97654"/>
                </a:cubicBezTo>
                <a:cubicBezTo>
                  <a:pt x="72125" y="100075"/>
                  <a:pt x="37418" y="115409"/>
                  <a:pt x="37418" y="115409"/>
                </a:cubicBezTo>
                <a:cubicBezTo>
                  <a:pt x="29013" y="123814"/>
                  <a:pt x="2769" y="147738"/>
                  <a:pt x="1908" y="159798"/>
                </a:cubicBezTo>
                <a:cubicBezTo>
                  <a:pt x="-4178" y="244995"/>
                  <a:pt x="4975" y="232679"/>
                  <a:pt x="19663" y="284085"/>
                </a:cubicBezTo>
                <a:cubicBezTo>
                  <a:pt x="21772" y="291466"/>
                  <a:pt x="31615" y="336558"/>
                  <a:pt x="37418" y="346229"/>
                </a:cubicBezTo>
                <a:cubicBezTo>
                  <a:pt x="41724" y="353406"/>
                  <a:pt x="49945" y="357448"/>
                  <a:pt x="55174" y="363984"/>
                </a:cubicBezTo>
                <a:cubicBezTo>
                  <a:pt x="105748" y="427200"/>
                  <a:pt x="24980" y="346983"/>
                  <a:pt x="117317" y="426128"/>
                </a:cubicBezTo>
                <a:cubicBezTo>
                  <a:pt x="123672" y="431575"/>
                  <a:pt x="128537" y="438654"/>
                  <a:pt x="135073" y="443883"/>
                </a:cubicBezTo>
                <a:cubicBezTo>
                  <a:pt x="143405" y="450548"/>
                  <a:pt x="153375" y="454973"/>
                  <a:pt x="161706" y="461638"/>
                </a:cubicBezTo>
                <a:cubicBezTo>
                  <a:pt x="168242" y="466867"/>
                  <a:pt x="172925" y="474165"/>
                  <a:pt x="179461" y="479394"/>
                </a:cubicBezTo>
                <a:cubicBezTo>
                  <a:pt x="206496" y="501022"/>
                  <a:pt x="209710" y="496678"/>
                  <a:pt x="241605" y="514904"/>
                </a:cubicBezTo>
                <a:cubicBezTo>
                  <a:pt x="289793" y="542440"/>
                  <a:pt x="246039" y="525261"/>
                  <a:pt x="294871" y="541537"/>
                </a:cubicBezTo>
                <a:cubicBezTo>
                  <a:pt x="324463" y="538578"/>
                  <a:pt x="354168" y="536590"/>
                  <a:pt x="383647" y="532660"/>
                </a:cubicBezTo>
                <a:cubicBezTo>
                  <a:pt x="464178" y="521923"/>
                  <a:pt x="391433" y="522804"/>
                  <a:pt x="490179" y="514904"/>
                </a:cubicBezTo>
                <a:cubicBezTo>
                  <a:pt x="543357" y="510650"/>
                  <a:pt x="596740" y="509462"/>
                  <a:pt x="649977" y="506027"/>
                </a:cubicBezTo>
                <a:cubicBezTo>
                  <a:pt x="688481" y="503543"/>
                  <a:pt x="726917" y="500108"/>
                  <a:pt x="765387" y="497149"/>
                </a:cubicBezTo>
                <a:cubicBezTo>
                  <a:pt x="892559" y="475954"/>
                  <a:pt x="836280" y="484485"/>
                  <a:pt x="934063" y="470516"/>
                </a:cubicBezTo>
                <a:cubicBezTo>
                  <a:pt x="942941" y="467557"/>
                  <a:pt x="951698" y="464209"/>
                  <a:pt x="960696" y="461638"/>
                </a:cubicBezTo>
                <a:cubicBezTo>
                  <a:pt x="972428" y="458286"/>
                  <a:pt x="984520" y="456267"/>
                  <a:pt x="996207" y="452761"/>
                </a:cubicBezTo>
                <a:cubicBezTo>
                  <a:pt x="1014134" y="447383"/>
                  <a:pt x="1049473" y="435005"/>
                  <a:pt x="1049473" y="435005"/>
                </a:cubicBezTo>
                <a:cubicBezTo>
                  <a:pt x="1073004" y="411474"/>
                  <a:pt x="1104651" y="386791"/>
                  <a:pt x="1120494" y="355106"/>
                </a:cubicBezTo>
                <a:cubicBezTo>
                  <a:pt x="1124679" y="346736"/>
                  <a:pt x="1126413" y="337351"/>
                  <a:pt x="1129372" y="328473"/>
                </a:cubicBezTo>
                <a:cubicBezTo>
                  <a:pt x="1126413" y="310718"/>
                  <a:pt x="1122727" y="293068"/>
                  <a:pt x="1120494" y="275207"/>
                </a:cubicBezTo>
                <a:cubicBezTo>
                  <a:pt x="1114534" y="227530"/>
                  <a:pt x="1126685" y="192622"/>
                  <a:pt x="1093861" y="159798"/>
                </a:cubicBezTo>
                <a:cubicBezTo>
                  <a:pt x="1072757" y="138694"/>
                  <a:pt x="1040336" y="133078"/>
                  <a:pt x="1013962" y="124287"/>
                </a:cubicBezTo>
                <a:lnTo>
                  <a:pt x="960696" y="106532"/>
                </a:lnTo>
                <a:cubicBezTo>
                  <a:pt x="951818" y="103573"/>
                  <a:pt x="943239" y="99489"/>
                  <a:pt x="934063" y="97654"/>
                </a:cubicBezTo>
                <a:cubicBezTo>
                  <a:pt x="919267" y="94695"/>
                  <a:pt x="904232" y="92746"/>
                  <a:pt x="889675" y="88776"/>
                </a:cubicBezTo>
                <a:cubicBezTo>
                  <a:pt x="871619" y="83852"/>
                  <a:pt x="854164" y="76939"/>
                  <a:pt x="836409" y="71021"/>
                </a:cubicBezTo>
                <a:lnTo>
                  <a:pt x="756509" y="44388"/>
                </a:lnTo>
                <a:cubicBezTo>
                  <a:pt x="747631" y="41429"/>
                  <a:pt x="738955" y="37780"/>
                  <a:pt x="729876" y="35510"/>
                </a:cubicBezTo>
                <a:lnTo>
                  <a:pt x="658855" y="17755"/>
                </a:lnTo>
                <a:cubicBezTo>
                  <a:pt x="647018" y="14796"/>
                  <a:pt x="635471" y="10224"/>
                  <a:pt x="623344" y="8877"/>
                </a:cubicBezTo>
                <a:lnTo>
                  <a:pt x="543445" y="0"/>
                </a:lnTo>
                <a:cubicBezTo>
                  <a:pt x="445791" y="5918"/>
                  <a:pt x="346984" y="1671"/>
                  <a:pt x="250482" y="17755"/>
                </a:cubicBezTo>
                <a:cubicBezTo>
                  <a:pt x="233094" y="20653"/>
                  <a:pt x="172315" y="30195"/>
                  <a:pt x="152828" y="35510"/>
                </a:cubicBezTo>
                <a:cubicBezTo>
                  <a:pt x="134772" y="40434"/>
                  <a:pt x="99562" y="53266"/>
                  <a:pt x="99562" y="53266"/>
                </a:cubicBezTo>
                <a:cubicBezTo>
                  <a:pt x="93644" y="62144"/>
                  <a:pt x="89352" y="72354"/>
                  <a:pt x="81807" y="79899"/>
                </a:cubicBezTo>
                <a:cubicBezTo>
                  <a:pt x="68688" y="93018"/>
                  <a:pt x="19663" y="111951"/>
                  <a:pt x="19663" y="133165"/>
                </a:cubicBezTo>
                <a:lnTo>
                  <a:pt x="19663" y="142042"/>
                </a:lnTo>
              </a:path>
            </a:pathLst>
          </a:cu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E381F1E4-17A4-A72E-CB7D-2EE430A39B9C}"/>
              </a:ext>
            </a:extLst>
          </p:cNvPr>
          <p:cNvSpPr/>
          <p:nvPr/>
        </p:nvSpPr>
        <p:spPr>
          <a:xfrm>
            <a:off x="5308847" y="195309"/>
            <a:ext cx="1305017" cy="577048"/>
          </a:xfrm>
          <a:custGeom>
            <a:avLst/>
            <a:gdLst>
              <a:gd name="connsiteX0" fmla="*/ 506027 w 1305017"/>
              <a:gd name="connsiteY0" fmla="*/ 35510 h 577048"/>
              <a:gd name="connsiteX1" fmla="*/ 435005 w 1305017"/>
              <a:gd name="connsiteY1" fmla="*/ 35510 h 577048"/>
              <a:gd name="connsiteX2" fmla="*/ 310718 w 1305017"/>
              <a:gd name="connsiteY2" fmla="*/ 44388 h 577048"/>
              <a:gd name="connsiteX3" fmla="*/ 213064 w 1305017"/>
              <a:gd name="connsiteY3" fmla="*/ 62143 h 577048"/>
              <a:gd name="connsiteX4" fmla="*/ 177553 w 1305017"/>
              <a:gd name="connsiteY4" fmla="*/ 71021 h 577048"/>
              <a:gd name="connsiteX5" fmla="*/ 142042 w 1305017"/>
              <a:gd name="connsiteY5" fmla="*/ 88776 h 577048"/>
              <a:gd name="connsiteX6" fmla="*/ 88776 w 1305017"/>
              <a:gd name="connsiteY6" fmla="*/ 124287 h 577048"/>
              <a:gd name="connsiteX7" fmla="*/ 35510 w 1305017"/>
              <a:gd name="connsiteY7" fmla="*/ 177553 h 577048"/>
              <a:gd name="connsiteX8" fmla="*/ 26633 w 1305017"/>
              <a:gd name="connsiteY8" fmla="*/ 204186 h 577048"/>
              <a:gd name="connsiteX9" fmla="*/ 8877 w 1305017"/>
              <a:gd name="connsiteY9" fmla="*/ 221941 h 577048"/>
              <a:gd name="connsiteX10" fmla="*/ 0 w 1305017"/>
              <a:gd name="connsiteY10" fmla="*/ 275208 h 577048"/>
              <a:gd name="connsiteX11" fmla="*/ 17755 w 1305017"/>
              <a:gd name="connsiteY11" fmla="*/ 381740 h 577048"/>
              <a:gd name="connsiteX12" fmla="*/ 26633 w 1305017"/>
              <a:gd name="connsiteY12" fmla="*/ 408373 h 577048"/>
              <a:gd name="connsiteX13" fmla="*/ 79899 w 1305017"/>
              <a:gd name="connsiteY13" fmla="*/ 452761 h 577048"/>
              <a:gd name="connsiteX14" fmla="*/ 115409 w 1305017"/>
              <a:gd name="connsiteY14" fmla="*/ 479394 h 577048"/>
              <a:gd name="connsiteX15" fmla="*/ 142042 w 1305017"/>
              <a:gd name="connsiteY15" fmla="*/ 497149 h 577048"/>
              <a:gd name="connsiteX16" fmla="*/ 177553 w 1305017"/>
              <a:gd name="connsiteY16" fmla="*/ 506027 h 577048"/>
              <a:gd name="connsiteX17" fmla="*/ 230819 w 1305017"/>
              <a:gd name="connsiteY17" fmla="*/ 523782 h 577048"/>
              <a:gd name="connsiteX18" fmla="*/ 292963 w 1305017"/>
              <a:gd name="connsiteY18" fmla="*/ 541538 h 577048"/>
              <a:gd name="connsiteX19" fmla="*/ 337351 w 1305017"/>
              <a:gd name="connsiteY19" fmla="*/ 550415 h 577048"/>
              <a:gd name="connsiteX20" fmla="*/ 372862 w 1305017"/>
              <a:gd name="connsiteY20" fmla="*/ 559293 h 577048"/>
              <a:gd name="connsiteX21" fmla="*/ 399495 w 1305017"/>
              <a:gd name="connsiteY21" fmla="*/ 568171 h 577048"/>
              <a:gd name="connsiteX22" fmla="*/ 479394 w 1305017"/>
              <a:gd name="connsiteY22" fmla="*/ 577048 h 577048"/>
              <a:gd name="connsiteX23" fmla="*/ 896644 w 1305017"/>
              <a:gd name="connsiteY23" fmla="*/ 568171 h 577048"/>
              <a:gd name="connsiteX24" fmla="*/ 1065320 w 1305017"/>
              <a:gd name="connsiteY24" fmla="*/ 550415 h 577048"/>
              <a:gd name="connsiteX25" fmla="*/ 1118586 w 1305017"/>
              <a:gd name="connsiteY25" fmla="*/ 523782 h 577048"/>
              <a:gd name="connsiteX26" fmla="*/ 1207363 w 1305017"/>
              <a:gd name="connsiteY26" fmla="*/ 470516 h 577048"/>
              <a:gd name="connsiteX27" fmla="*/ 1287262 w 1305017"/>
              <a:gd name="connsiteY27" fmla="*/ 381740 h 577048"/>
              <a:gd name="connsiteX28" fmla="*/ 1305017 w 1305017"/>
              <a:gd name="connsiteY28" fmla="*/ 319596 h 577048"/>
              <a:gd name="connsiteX29" fmla="*/ 1296139 w 1305017"/>
              <a:gd name="connsiteY29" fmla="*/ 248574 h 577048"/>
              <a:gd name="connsiteX30" fmla="*/ 1287262 w 1305017"/>
              <a:gd name="connsiteY30" fmla="*/ 213064 h 577048"/>
              <a:gd name="connsiteX31" fmla="*/ 1189607 w 1305017"/>
              <a:gd name="connsiteY31" fmla="*/ 133165 h 577048"/>
              <a:gd name="connsiteX32" fmla="*/ 1162974 w 1305017"/>
              <a:gd name="connsiteY32" fmla="*/ 124287 h 577048"/>
              <a:gd name="connsiteX33" fmla="*/ 1100831 w 1305017"/>
              <a:gd name="connsiteY33" fmla="*/ 88776 h 577048"/>
              <a:gd name="connsiteX34" fmla="*/ 1074198 w 1305017"/>
              <a:gd name="connsiteY34" fmla="*/ 79899 h 577048"/>
              <a:gd name="connsiteX35" fmla="*/ 976543 w 1305017"/>
              <a:gd name="connsiteY35" fmla="*/ 44388 h 577048"/>
              <a:gd name="connsiteX36" fmla="*/ 914400 w 1305017"/>
              <a:gd name="connsiteY36" fmla="*/ 26633 h 577048"/>
              <a:gd name="connsiteX37" fmla="*/ 843378 w 1305017"/>
              <a:gd name="connsiteY37" fmla="*/ 8877 h 577048"/>
              <a:gd name="connsiteX38" fmla="*/ 754602 w 1305017"/>
              <a:gd name="connsiteY38" fmla="*/ 0 h 577048"/>
              <a:gd name="connsiteX39" fmla="*/ 585926 w 1305017"/>
              <a:gd name="connsiteY39" fmla="*/ 8877 h 577048"/>
              <a:gd name="connsiteX40" fmla="*/ 470516 w 1305017"/>
              <a:gd name="connsiteY40" fmla="*/ 17755 h 577048"/>
              <a:gd name="connsiteX41" fmla="*/ 443883 w 1305017"/>
              <a:gd name="connsiteY41" fmla="*/ 26633 h 577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1305017" h="577048">
                <a:moveTo>
                  <a:pt x="506027" y="35510"/>
                </a:moveTo>
                <a:cubicBezTo>
                  <a:pt x="342414" y="68233"/>
                  <a:pt x="544201" y="35510"/>
                  <a:pt x="435005" y="35510"/>
                </a:cubicBezTo>
                <a:cubicBezTo>
                  <a:pt x="393470" y="35510"/>
                  <a:pt x="352147" y="41429"/>
                  <a:pt x="310718" y="44388"/>
                </a:cubicBezTo>
                <a:cubicBezTo>
                  <a:pt x="272190" y="50810"/>
                  <a:pt x="250272" y="53875"/>
                  <a:pt x="213064" y="62143"/>
                </a:cubicBezTo>
                <a:cubicBezTo>
                  <a:pt x="201153" y="64790"/>
                  <a:pt x="188977" y="66737"/>
                  <a:pt x="177553" y="71021"/>
                </a:cubicBezTo>
                <a:cubicBezTo>
                  <a:pt x="165162" y="75668"/>
                  <a:pt x="153390" y="81967"/>
                  <a:pt x="142042" y="88776"/>
                </a:cubicBezTo>
                <a:cubicBezTo>
                  <a:pt x="123744" y="99755"/>
                  <a:pt x="103865" y="109198"/>
                  <a:pt x="88776" y="124287"/>
                </a:cubicBezTo>
                <a:lnTo>
                  <a:pt x="35510" y="177553"/>
                </a:lnTo>
                <a:cubicBezTo>
                  <a:pt x="32551" y="186431"/>
                  <a:pt x="31448" y="196162"/>
                  <a:pt x="26633" y="204186"/>
                </a:cubicBezTo>
                <a:cubicBezTo>
                  <a:pt x="22327" y="211363"/>
                  <a:pt x="11816" y="214104"/>
                  <a:pt x="8877" y="221941"/>
                </a:cubicBezTo>
                <a:cubicBezTo>
                  <a:pt x="2557" y="238795"/>
                  <a:pt x="2959" y="257452"/>
                  <a:pt x="0" y="275208"/>
                </a:cubicBezTo>
                <a:cubicBezTo>
                  <a:pt x="5011" y="310289"/>
                  <a:pt x="9100" y="347120"/>
                  <a:pt x="17755" y="381740"/>
                </a:cubicBezTo>
                <a:cubicBezTo>
                  <a:pt x="20025" y="390818"/>
                  <a:pt x="21442" y="400587"/>
                  <a:pt x="26633" y="408373"/>
                </a:cubicBezTo>
                <a:cubicBezTo>
                  <a:pt x="41707" y="430983"/>
                  <a:pt x="59055" y="437872"/>
                  <a:pt x="79899" y="452761"/>
                </a:cubicBezTo>
                <a:cubicBezTo>
                  <a:pt x="91939" y="461361"/>
                  <a:pt x="103369" y="470794"/>
                  <a:pt x="115409" y="479394"/>
                </a:cubicBezTo>
                <a:cubicBezTo>
                  <a:pt x="124091" y="485596"/>
                  <a:pt x="132235" y="492946"/>
                  <a:pt x="142042" y="497149"/>
                </a:cubicBezTo>
                <a:cubicBezTo>
                  <a:pt x="153257" y="501955"/>
                  <a:pt x="165866" y="502521"/>
                  <a:pt x="177553" y="506027"/>
                </a:cubicBezTo>
                <a:cubicBezTo>
                  <a:pt x="195479" y="511405"/>
                  <a:pt x="213064" y="517864"/>
                  <a:pt x="230819" y="523782"/>
                </a:cubicBezTo>
                <a:cubicBezTo>
                  <a:pt x="260479" y="533669"/>
                  <a:pt x="259519" y="534106"/>
                  <a:pt x="292963" y="541538"/>
                </a:cubicBezTo>
                <a:cubicBezTo>
                  <a:pt x="307693" y="544811"/>
                  <a:pt x="322621" y="547142"/>
                  <a:pt x="337351" y="550415"/>
                </a:cubicBezTo>
                <a:cubicBezTo>
                  <a:pt x="349262" y="553062"/>
                  <a:pt x="361130" y="555941"/>
                  <a:pt x="372862" y="559293"/>
                </a:cubicBezTo>
                <a:cubicBezTo>
                  <a:pt x="381860" y="561864"/>
                  <a:pt x="390264" y="566633"/>
                  <a:pt x="399495" y="568171"/>
                </a:cubicBezTo>
                <a:cubicBezTo>
                  <a:pt x="425927" y="572576"/>
                  <a:pt x="452761" y="574089"/>
                  <a:pt x="479394" y="577048"/>
                </a:cubicBezTo>
                <a:lnTo>
                  <a:pt x="896644" y="568171"/>
                </a:lnTo>
                <a:cubicBezTo>
                  <a:pt x="913516" y="567579"/>
                  <a:pt x="1044677" y="552709"/>
                  <a:pt x="1065320" y="550415"/>
                </a:cubicBezTo>
                <a:cubicBezTo>
                  <a:pt x="1139720" y="531816"/>
                  <a:pt x="1071096" y="555442"/>
                  <a:pt x="1118586" y="523782"/>
                </a:cubicBezTo>
                <a:cubicBezTo>
                  <a:pt x="1160623" y="495757"/>
                  <a:pt x="1163339" y="514540"/>
                  <a:pt x="1207363" y="470516"/>
                </a:cubicBezTo>
                <a:cubicBezTo>
                  <a:pt x="1271091" y="406788"/>
                  <a:pt x="1245563" y="437338"/>
                  <a:pt x="1287262" y="381740"/>
                </a:cubicBezTo>
                <a:cubicBezTo>
                  <a:pt x="1291447" y="369183"/>
                  <a:pt x="1305017" y="330740"/>
                  <a:pt x="1305017" y="319596"/>
                </a:cubicBezTo>
                <a:cubicBezTo>
                  <a:pt x="1305017" y="295738"/>
                  <a:pt x="1300061" y="272108"/>
                  <a:pt x="1296139" y="248574"/>
                </a:cubicBezTo>
                <a:cubicBezTo>
                  <a:pt x="1294133" y="236539"/>
                  <a:pt x="1294030" y="223216"/>
                  <a:pt x="1287262" y="213064"/>
                </a:cubicBezTo>
                <a:cubicBezTo>
                  <a:pt x="1273075" y="191784"/>
                  <a:pt x="1214097" y="141329"/>
                  <a:pt x="1189607" y="133165"/>
                </a:cubicBezTo>
                <a:cubicBezTo>
                  <a:pt x="1180729" y="130206"/>
                  <a:pt x="1171575" y="127973"/>
                  <a:pt x="1162974" y="124287"/>
                </a:cubicBezTo>
                <a:cubicBezTo>
                  <a:pt x="1054007" y="77586"/>
                  <a:pt x="1190006" y="133363"/>
                  <a:pt x="1100831" y="88776"/>
                </a:cubicBezTo>
                <a:cubicBezTo>
                  <a:pt x="1092461" y="84591"/>
                  <a:pt x="1083076" y="82858"/>
                  <a:pt x="1074198" y="79899"/>
                </a:cubicBezTo>
                <a:cubicBezTo>
                  <a:pt x="1018364" y="42675"/>
                  <a:pt x="1078264" y="78296"/>
                  <a:pt x="976543" y="44388"/>
                </a:cubicBezTo>
                <a:cubicBezTo>
                  <a:pt x="912686" y="23101"/>
                  <a:pt x="992431" y="48927"/>
                  <a:pt x="914400" y="26633"/>
                </a:cubicBezTo>
                <a:cubicBezTo>
                  <a:pt x="875187" y="15429"/>
                  <a:pt x="894146" y="15646"/>
                  <a:pt x="843378" y="8877"/>
                </a:cubicBezTo>
                <a:cubicBezTo>
                  <a:pt x="813899" y="4947"/>
                  <a:pt x="784194" y="2959"/>
                  <a:pt x="754602" y="0"/>
                </a:cubicBezTo>
                <a:lnTo>
                  <a:pt x="585926" y="8877"/>
                </a:lnTo>
                <a:cubicBezTo>
                  <a:pt x="547417" y="11284"/>
                  <a:pt x="508802" y="12969"/>
                  <a:pt x="470516" y="17755"/>
                </a:cubicBezTo>
                <a:cubicBezTo>
                  <a:pt x="461230" y="18916"/>
                  <a:pt x="443883" y="26633"/>
                  <a:pt x="443883" y="26633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4289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D8ABA7B4-06E1-5E55-5A00-81992979A0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221" y="108283"/>
            <a:ext cx="8927431" cy="6653463"/>
          </a:xfrm>
        </p:spPr>
        <p:txBody>
          <a:bodyPr>
            <a:no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time of sheep­shearing was a festive occasion. 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969963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Absalom effected his plan of 						retaliation by hosting a festival to 					celebrate the time of sheepshearing.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969963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24-25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Absalom invited his father, David, as well.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969963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Absalom then, in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26a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requested that Amnon attend in David’s place.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969963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This request seems to have aroused 				David’s suspicions: (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26b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14224869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D8ABA7B4-06E1-5E55-5A00-81992979A0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221" y="108283"/>
            <a:ext cx="8927431" cy="6653463"/>
          </a:xfrm>
        </p:spPr>
        <p:txBody>
          <a:bodyPr>
            <a:no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27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1019175" algn="l"/>
                <a:tab pos="1154113" algn="l"/>
                <a:tab pos="1508125" algn="l"/>
                <a:tab pos="1820863" algn="l"/>
              </a:tabLst>
            </a:pP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2) Absalom Murders Amnon (vv. 28-29)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2Sam 13:28-29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28a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Absalom with his servants planned to attack Amnon after the wine had dulled his senses and put him off guard.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28b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PH" sz="3600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“Have I not commanded you”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– took full responsibility for the slaying</a:t>
            </a:r>
          </a:p>
        </p:txBody>
      </p:sp>
    </p:spTree>
    <p:extLst>
      <p:ext uri="{BB962C8B-B14F-4D97-AF65-F5344CB8AC3E}">
        <p14:creationId xmlns:p14="http://schemas.microsoft.com/office/powerpoint/2010/main" val="9343145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D8ABA7B4-06E1-5E55-5A00-81992979A0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221" y="108283"/>
            <a:ext cx="8927431" cy="6653463"/>
          </a:xfrm>
        </p:spPr>
        <p:txBody>
          <a:bodyPr>
            <a:no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29a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the servants carried out the command and murdered Amnon.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This murder avenged a rape.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But taking personal vengeance such as this has always been unacceptable to God.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God was very clear in declaring, 					</a:t>
            </a:r>
            <a:r>
              <a:rPr lang="en-PH" sz="3600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“Vengeance is Mine, and retribution”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					(Deut 32:35).</a:t>
            </a:r>
          </a:p>
        </p:txBody>
      </p:sp>
    </p:spTree>
    <p:extLst>
      <p:ext uri="{BB962C8B-B14F-4D97-AF65-F5344CB8AC3E}">
        <p14:creationId xmlns:p14="http://schemas.microsoft.com/office/powerpoint/2010/main" val="16989761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D8ABA7B4-06E1-5E55-5A00-81992979A0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221" y="108283"/>
            <a:ext cx="8927431" cy="6653463"/>
          </a:xfrm>
        </p:spPr>
        <p:txBody>
          <a:bodyPr>
            <a:noAutofit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This principle is reaffirmed in the NT 			(Rom 12:19; Heb 10:30).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Rom 12:19-21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On the other hand, consider the Lord Jesus Christ, and what a stark contrast He is to people like Absalom.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He is our perfect example of trust 				in God and of humility in suffering.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1Pet 2:18-24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85227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D8ABA7B4-06E1-5E55-5A00-81992979A0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221" y="108283"/>
            <a:ext cx="8927431" cy="6653463"/>
          </a:xfrm>
        </p:spPr>
        <p:txBody>
          <a:bodyPr>
            <a:no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CHRISTIAN WAY IS THE WAY OF FORGIVENESS AND FAITH. 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Believers trust the Lord to work 					everything out for our good and 					His glory.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This murder is even more tragic when we realize that, like his father, Absalom used other hands to do the deed.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David’s sons, thus far, had demonstrated the same moral failings as their father.</a:t>
            </a:r>
          </a:p>
        </p:txBody>
      </p:sp>
    </p:spTree>
    <p:extLst>
      <p:ext uri="{BB962C8B-B14F-4D97-AF65-F5344CB8AC3E}">
        <p14:creationId xmlns:p14="http://schemas.microsoft.com/office/powerpoint/2010/main" val="31542640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D8ABA7B4-06E1-5E55-5A00-81992979A0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8284" y="102268"/>
            <a:ext cx="8927431" cy="6653463"/>
          </a:xfrm>
        </p:spPr>
        <p:txBody>
          <a:bodyPr>
            <a:noAutofit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92551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This is yet another tragic 						consequence of sin: the pain of 					seeing others – especially our own 				children – following the example of 				our shameful past. 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92551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29b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92551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With the shocking and unexpected 					murder of Amnon, all the other sons of 				David who came fled in fear for their 				lives.</a:t>
            </a:r>
          </a:p>
        </p:txBody>
      </p:sp>
    </p:spTree>
    <p:extLst>
      <p:ext uri="{BB962C8B-B14F-4D97-AF65-F5344CB8AC3E}">
        <p14:creationId xmlns:p14="http://schemas.microsoft.com/office/powerpoint/2010/main" val="37959335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217</TotalTime>
  <Words>963</Words>
  <Application>Microsoft Macintosh PowerPoint</Application>
  <PresentationFormat>On-screen Show (4:3)</PresentationFormat>
  <Paragraphs>72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Aptos</vt:lpstr>
      <vt:lpstr>Aptos Display</vt:lpstr>
      <vt:lpstr>Arial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 Casas</dc:creator>
  <cp:lastModifiedBy>Robert Casas</cp:lastModifiedBy>
  <cp:revision>17</cp:revision>
  <cp:lastPrinted>2024-05-11T14:48:10Z</cp:lastPrinted>
  <dcterms:created xsi:type="dcterms:W3CDTF">2024-05-11T11:30:59Z</dcterms:created>
  <dcterms:modified xsi:type="dcterms:W3CDTF">2024-05-11T15:08:29Z</dcterms:modified>
</cp:coreProperties>
</file>