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6000"/>
  </p:normalViewPr>
  <p:slideViewPr>
    <p:cSldViewPr snapToGrid="0">
      <p:cViewPr varScale="1">
        <p:scale>
          <a:sx n="112" d="100"/>
          <a:sy n="112" d="100"/>
        </p:scale>
        <p:origin x="16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8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83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0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3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9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1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5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6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06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74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85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A9FED4-8EC4-5F4E-BD64-9D98DCF68091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2074DD-4863-BB4C-80E8-6ABBBD8D6A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6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7E21772-FC68-D435-E758-4D2EA2FBE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12: THE PROSPEROUS YEARS: DAVID’S CONSEQUENCES (2Sam 12:1-31)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Ch. 12: a study on what happens when a believer sins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H. David’s Consequences (2 Samuel 		12:1-31)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1. David Is Confronted (vv. 1-6)</a:t>
            </a:r>
          </a:p>
        </p:txBody>
      </p:sp>
    </p:spTree>
    <p:extLst>
      <p:ext uri="{BB962C8B-B14F-4D97-AF65-F5344CB8AC3E}">
        <p14:creationId xmlns:p14="http://schemas.microsoft.com/office/powerpoint/2010/main" val="27628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FBEFA5-A4AC-F642-58A3-1CBB3AA2D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9513732-7819-69F4-E7CE-8E4A9109D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fact, sinning against God does 			result in death – spiritual death.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6:23a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If it were not for Christ and His work 			on the cross, all men would be 				doomed because...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3:23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praise God for the truth of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6:23b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981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D5FC91-6B23-8BE2-62FA-148DADF57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687CAEF-D430-F7C8-2209-C22AB3E9B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rest of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God enumerates the transgressions against His Law.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had broken the 10</a:t>
            </a:r>
            <a:r>
              <a:rPr lang="en-PH" sz="3600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					commandment about coveting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20:17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the 7</a:t>
            </a:r>
            <a:r>
              <a:rPr lang="en-PH" sz="3600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commandment about 			adultery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20:14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and the 6</a:t>
            </a:r>
            <a:r>
              <a:rPr lang="en-PH" sz="3600" baseline="30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commandment about murder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20:14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he thought he could get away 			with it!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87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083A85-26C0-FD70-7C3D-E2A6D414B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695CF48-EDFE-2F9A-87FD-29F02E9115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he did not – not even after 					considerable time had passed.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Because God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“… will by no means 				leave the guilty unpunished…”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34:7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remember that this was no mere man who charged David with his guilt but rather God Himself through Nathan. 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guilt was divinely affirmed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 sin escapes the holy eyes of 				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7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376262-70A3-3131-B592-CE4E838D4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281B7DC-6B26-7782-15D7-CD95AE413A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Not because it is not immediately 				dealt with does it mean you had 				gotten away with it.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due time, God will deal with the sin 			because He is too holy to ignore 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a believer sins, the Lord will charge him with his sin because His holiness will not allow sin to go unnoticed and undealt with.</a:t>
            </a:r>
          </a:p>
        </p:txBody>
      </p:sp>
    </p:spTree>
    <p:extLst>
      <p:ext uri="{BB962C8B-B14F-4D97-AF65-F5344CB8AC3E}">
        <p14:creationId xmlns:p14="http://schemas.microsoft.com/office/powerpoint/2010/main" val="7425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F58E9-B50D-B738-D901-C58E6ECDC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BCA416-0E08-B49E-1AC9-82004DFB6F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David Is Charged (vv. 7-12)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PH" sz="3600" b="1" u="sng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12:7-9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section, Nathan breaks from his parable and responds to David’s reaction to it with the charge,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“You are the man!”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Remember, Nathan here was 					speaking on God’s behalf.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How terribly frightening these words 			are!</a:t>
            </a:r>
          </a:p>
        </p:txBody>
      </p:sp>
    </p:spTree>
    <p:extLst>
      <p:ext uri="{BB962C8B-B14F-4D97-AF65-F5344CB8AC3E}">
        <p14:creationId xmlns:p14="http://schemas.microsoft.com/office/powerpoint/2010/main" val="184824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D53F7C-C032-DBA6-D2CC-618F12A7A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F9A35F3-5853-CE04-EE46-666DADF02C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They are words that pierce through 				spiritual blindness and self-deception 			and break into the sin-hardened heart, 			exposing the guilt that belonged only 			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only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to David!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Heb 4:13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7b-9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Nathan now recites God’s words to David in a manner typical of prophetic judgment speeches (cf.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2:27-36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6767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45BABE-E6E8-6AC7-6239-4AFBEC377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4B6F144-B6B2-3DFF-7B18-D92E3A266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Nathan begins with an accusation that includes a description of the Lord’s providence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7b-8ab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Lord here emphasized the great 			things He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only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had done 			for David.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What God was emphasizing here was 			that His grace to David was not 				something that was about to be 				exhausted!</a:t>
            </a:r>
          </a:p>
        </p:txBody>
      </p:sp>
    </p:spTree>
    <p:extLst>
      <p:ext uri="{BB962C8B-B14F-4D97-AF65-F5344CB8AC3E}">
        <p14:creationId xmlns:p14="http://schemas.microsoft.com/office/powerpoint/2010/main" val="8693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40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4D8844-3868-2737-3B67-B1740116A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D614B5B-C14D-D8D5-5BC9-38D4B7D9AE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pressing upon David the greatness of His grace, goodness and generosity to him.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because of his sin of lust and 				pride (his abuse of power and 					position),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lost sight of all who 			God was to him and all that God 				had done for him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this was what God was 					fundamentally charging him with!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91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34CC43-91F3-217D-CB58-CF62CAD93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43EB670-377D-3F6A-73C3-E9DA7F72D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forgot the much that he already 			had and became fixed on the little that 			he did not have.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is what sin does: it powerfully focuses me on what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want, on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will, effectively blinding me to who God is 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Sovereign One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who is Lord over me, as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Gracious One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who bestows on me all that is truly good, and as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Merciful One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who spares me from what I really deserve as a sinner.</a:t>
            </a:r>
          </a:p>
        </p:txBody>
      </p:sp>
    </p:spTree>
    <p:extLst>
      <p:ext uri="{BB962C8B-B14F-4D97-AF65-F5344CB8AC3E}">
        <p14:creationId xmlns:p14="http://schemas.microsoft.com/office/powerpoint/2010/main" val="179961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4FDCF7-E655-DBB8-67F3-B69370961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B434150-A7FB-8EF0-4359-BDA3CB3D5D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I sin, my will eclipses God’s 			will.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THAT IS WHY WHEN YOU ARE TEMPTED TO SIN, IT IS NECESSARY TO FIGHT FOR THE RIGHT FOCUS: GOD’S HOLY CHARACTER, HIS GRACIOUS PAYMENT FOR YOUR SINS ON THE CROSS OF CHRIST AND THE OUTPOURING OF HIS MANY MERCIES ON YOU EVERYDAY.</a:t>
            </a:r>
          </a:p>
        </p:txBody>
      </p:sp>
    </p:spTree>
    <p:extLst>
      <p:ext uri="{BB962C8B-B14F-4D97-AF65-F5344CB8AC3E}">
        <p14:creationId xmlns:p14="http://schemas.microsoft.com/office/powerpoint/2010/main" val="134498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734FCC-688B-6438-90A4-83B73C182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4987DF4-C1AB-6D71-95CE-C0AF4AB997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Then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God charges David with his more flagrant sins.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God begins with a question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which describes David’s sin in a more fundamental way.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other words, David mocked, 					belittled and disrespected God’s Law 			as if it was nothing worthy of 					consideration.</a:t>
            </a:r>
          </a:p>
        </p:txBody>
      </p:sp>
    </p:spTree>
    <p:extLst>
      <p:ext uri="{BB962C8B-B14F-4D97-AF65-F5344CB8AC3E}">
        <p14:creationId xmlns:p14="http://schemas.microsoft.com/office/powerpoint/2010/main" val="149751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37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911890-AF8D-A6B0-575D-3A2E5EF43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DC22B2-9F27-6ED2-D40E-E4A052C66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3" y="112889"/>
            <a:ext cx="8974666" cy="6649155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4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</a:gradFill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TO DESPISE GOD’S WORD, WHICH IS AN EXPRESSION OF HIS WILL, IS TO DESPISE GOD HIMSELF WHO DECLARED IT.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That is why the sin of disobedience 			to God’s Word is no small thing!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 affront to Him and to His will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which carries with it serious 					consequences, many times even 				death in the OT.</a:t>
            </a:r>
          </a:p>
        </p:txBody>
      </p:sp>
    </p:spTree>
    <p:extLst>
      <p:ext uri="{BB962C8B-B14F-4D97-AF65-F5344CB8AC3E}">
        <p14:creationId xmlns:p14="http://schemas.microsoft.com/office/powerpoint/2010/main" val="178572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1003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19</cp:revision>
  <dcterms:created xsi:type="dcterms:W3CDTF">2024-02-03T15:31:27Z</dcterms:created>
  <dcterms:modified xsi:type="dcterms:W3CDTF">2024-02-04T03:41:10Z</dcterms:modified>
</cp:coreProperties>
</file>