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9"/>
    <p:restoredTop sz="96000"/>
  </p:normalViewPr>
  <p:slideViewPr>
    <p:cSldViewPr snapToGrid="0">
      <p:cViewPr varScale="1">
        <p:scale>
          <a:sx n="63" d="100"/>
          <a:sy n="63" d="100"/>
        </p:scale>
        <p:origin x="14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7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9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06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8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7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75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8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37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92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1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BF0F43-1476-1A4E-8594-0DD2EDCEE81C}" type="datetimeFigureOut">
              <a:rPr lang="en-US" smtClean="0"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548216-7E6B-FA49-A80C-C18EBABCF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0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BC9DB00-1953-BB39-C6B1-C948938D3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12: THE PROSPEROUS YEARS: DAVID’S CONSEQUENCES (2Sam 12:1-31)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Ch. 12: a study on what happens when a believer sins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THE PROSPEROUS YEARS (2 Samuel 	5 – 12)</a:t>
            </a:r>
          </a:p>
          <a:p>
            <a:pPr algn="l">
              <a:lnSpc>
                <a:spcPct val="100000"/>
              </a:lnSpc>
              <a:tabLst>
                <a:tab pos="392113" algn="l"/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H. David’s Consequences (2 Samuel 						12:1-31)</a:t>
            </a:r>
          </a:p>
        </p:txBody>
      </p:sp>
    </p:spTree>
    <p:extLst>
      <p:ext uri="{BB962C8B-B14F-4D97-AF65-F5344CB8AC3E}">
        <p14:creationId xmlns:p14="http://schemas.microsoft.com/office/powerpoint/2010/main" val="244644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F1BCC9-878C-2BDF-1EA7-F036E21D7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F55E353-5771-B313-6A81-58F1A5E44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6ab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declares what the law required: (Cf.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22:1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effective Nathan’s use of the parable which revealed David’s correct judgment of the evil deed!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However, while David does correctly 			judge the actions of the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“rich man,”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he 			completely missed the fact that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				was judging himself!</a:t>
            </a:r>
          </a:p>
        </p:txBody>
      </p:sp>
    </p:spTree>
    <p:extLst>
      <p:ext uri="{BB962C8B-B14F-4D97-AF65-F5344CB8AC3E}">
        <p14:creationId xmlns:p14="http://schemas.microsoft.com/office/powerpoint/2010/main" val="9140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01A195-DD82-6829-AB05-FC343762B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1DE2A4A-1034-47CB-D8F0-6E150D625B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at this point, due to his sin-			hardened heart, had become 				insensitive to the conviction that 			applying that story to himself 				should have brought.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the dulling effect brought about by a heart hardened by unrepented of sin.</a:t>
            </a:r>
          </a:p>
        </p:txBody>
      </p:sp>
    </p:spTree>
    <p:extLst>
      <p:ext uri="{BB962C8B-B14F-4D97-AF65-F5344CB8AC3E}">
        <p14:creationId xmlns:p14="http://schemas.microsoft.com/office/powerpoint/2010/main" val="99005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A5D3F9-237D-C2D7-3674-CA99B166F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E7C4F41-69AF-51D3-45F9-5B048CE9CE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WE DO NOT SEE THE TRUE EVIL OF WHAT SIN IS, HOW EASILY OUR HEARTS WOULD BE NUMBED TO ITS WICKEDNESS IN GOD’S EYES.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Like David, we would too easily find 			fault in others while being blinded to 			our own.</a:t>
            </a:r>
          </a:p>
        </p:txBody>
      </p:sp>
    </p:spTree>
    <p:extLst>
      <p:ext uri="{BB962C8B-B14F-4D97-AF65-F5344CB8AC3E}">
        <p14:creationId xmlns:p14="http://schemas.microsoft.com/office/powerpoint/2010/main" val="9017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2CAB6B-0F80-FC56-5A15-FC808AE23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6527373-F511-020E-B359-9815DEA11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the qualities you condemn in 			others are often your own 					character flaws, not realizing 				that in condemning others, you 				have been condemning yourself.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need to ask God for grace to grow in our hatred of sin, first in us and then in others.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Then we need to ask Him to help us to 			be tough and tender – tough on 				ourselves and tender toward others.</a:t>
            </a:r>
          </a:p>
        </p:txBody>
      </p:sp>
    </p:spTree>
    <p:extLst>
      <p:ext uri="{BB962C8B-B14F-4D97-AF65-F5344CB8AC3E}">
        <p14:creationId xmlns:p14="http://schemas.microsoft.com/office/powerpoint/2010/main" val="117819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4CDDED-9D7D-36B8-6815-6EB21B403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58B8508-C2C9-8F88-8C40-BDEA7D9D5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 Is Confronted (vv. 1-6)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David Is Charged (vv. 7-12)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David Is Convicted (vv. 13-15a)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David Is Chastened (vv. 15b-23)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 David Is Comforted (vv. 24-25)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 David Continues Conquering (vv. 26-31)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title: “When A Believer Sins”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 Is Confronted (vv. 1-6)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12:1-6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602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E6FA06-9D57-0A8F-54EF-20BB6CD3C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BB39CD-CD16-DC76-0648-08ABC8E68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After David’s grievous sins against Bathsheba and Uriah and, ultimately, against God, he is now finally confronted by God with his sins.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worth noting that this confrontation came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 least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9 months after David’s sinning before God.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11:27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12:14-15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36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21323D-D045-AFB5-2A39-39332F4BE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861A8D4-ED72-8E9F-3B6C-9E699316B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the meantime, his sin and his 				unrepentant heart hardened his once 			tender conscience.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what sin, left undealt and unrepented of, does: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hardens your heart and renders your conscience calloused, insensitive to whatever conviction the knowledge of God’s Word seeks to bring you.</a:t>
            </a:r>
          </a:p>
        </p:txBody>
      </p:sp>
    </p:spTree>
    <p:extLst>
      <p:ext uri="{BB962C8B-B14F-4D97-AF65-F5344CB8AC3E}">
        <p14:creationId xmlns:p14="http://schemas.microsoft.com/office/powerpoint/2010/main" val="164181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B9A03A-FE27-D5AB-A98B-9C44EF8D7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CFE3677-5E42-81D2-9FB0-78EDB84BA2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 sometime after the birth of Bathsheba’s son, the Lord then confronts David through Nathan the prophet.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it is clear that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“Then the Lord sent Nathan to David.”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a believer sins, the Lord, out of love for His child and His own holiness, will always confront the believer with his sin, whether sooner or later.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14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1A2AF4-B98A-CB8D-00D3-5DC8B2B60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A16763A-EC84-1D79-9EDF-86111B447A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12:6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tells us why.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12:11b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tells us the result that 				God desires.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all in accord with God’s 				purpose in our election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1:4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occasion, Nathan used a parable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you must confront someone with something unpleasant and possibly painful to the person, pray for courage, wisdom, and tact.</a:t>
            </a:r>
          </a:p>
        </p:txBody>
      </p:sp>
    </p:spTree>
    <p:extLst>
      <p:ext uri="{BB962C8B-B14F-4D97-AF65-F5344CB8AC3E}">
        <p14:creationId xmlns:p14="http://schemas.microsoft.com/office/powerpoint/2010/main" val="387219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E19B8A-ADAB-9949-618F-C084B4D1F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6EA4D9-7646-F50F-5746-9667EA086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you present your message 				may be as important as what you 			say.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two men,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one rich and the other poor”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rich man had a great many flocks and herds.”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Clearly, this man represented David 			who had several wives and 					concubines at this point (see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5:13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00056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D2236A-9DD3-CF80-0B7E-181D055B2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7BF212-AA55-1DAD-678B-36AFB9C7E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contrast, the poor man,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“had nothing except one little ewe lamb.”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“poor man”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represented Uriah, 				while the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“ewe lamb”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Bathsheba.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rich man resembled David.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essence, the rich man’s crime 				involved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 abuse of power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939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4AE990-AA03-E4EE-DA84-A2432CDB0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15F6F10-0955-F65F-7B02-4C3663D38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" y="67112"/>
            <a:ext cx="8992997" cy="671958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85000">
                <a:schemeClr val="accent5">
                  <a:lumMod val="45000"/>
                  <a:lumOff val="55000"/>
                </a:schemeClr>
              </a:gs>
              <a:gs pos="9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this case demonstrates is that 			David’s adultery and murder were 			only the end results of another 				serious crime: abuse of power.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both David’s reaction to and judgment of this clearly wicked deed of the rich man.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Ironically, it was David who deserved 			to die for the crimes of adultery and 			murder (see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Lev 20:10; 24:17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8843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955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16</cp:revision>
  <dcterms:created xsi:type="dcterms:W3CDTF">2024-01-20T14:05:05Z</dcterms:created>
  <dcterms:modified xsi:type="dcterms:W3CDTF">2024-01-21T05:47:05Z</dcterms:modified>
</cp:coreProperties>
</file>