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9"/>
    <p:restoredTop sz="96000"/>
  </p:normalViewPr>
  <p:slideViewPr>
    <p:cSldViewPr snapToGrid="0">
      <p:cViewPr varScale="1">
        <p:scale>
          <a:sx n="113" d="100"/>
          <a:sy n="113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87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7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10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2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5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6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9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8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1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04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14764-8A71-CA4E-A80A-CF51A407404D}" type="datetimeFigureOut">
              <a:rPr lang="en-US" smtClean="0"/>
              <a:t>11/18/23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2DDE6-05ED-9D4C-B9A4-68AF518A0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2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11: THE PROSPEROUS YEARS: DAVID’S CHALLENGERS (2Sam 10:1-19)</a:t>
            </a:r>
            <a:endParaRPr lang="en-PH" sz="3600" b="1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account of a battle with the Ammonites was incorporated into the story of David as king because it prepares the reader for the story of David and Bathsheba.</a:t>
            </a:r>
          </a:p>
        </p:txBody>
      </p:sp>
    </p:spTree>
    <p:extLst>
      <p:ext uri="{BB962C8B-B14F-4D97-AF65-F5344CB8AC3E}">
        <p14:creationId xmlns:p14="http://schemas.microsoft.com/office/powerpoint/2010/main" val="60591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upon hearing this, David responds.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u="sng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gate was an important part of a city’s defensive fortification.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Ammonites fought near the gate 			so they could retreat into the walled 			city if the battle turned against them.</a:t>
            </a:r>
          </a:p>
        </p:txBody>
      </p:sp>
    </p:spTree>
    <p:extLst>
      <p:ext uri="{BB962C8B-B14F-4D97-AF65-F5344CB8AC3E}">
        <p14:creationId xmlns:p14="http://schemas.microsoft.com/office/powerpoint/2010/main" val="269358825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Joab’s Plan Performed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10:9-14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Joab and the army sent by David arrived in Rabbah,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9b-10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Joab with the best troops – vs. the 				Arameans; Abishai and the rest vs. 				the Ammonites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648761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key verse in this chapter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encouraged Abishai to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“Be strong, and let us show ourselves courageous”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understood a key character trait 			a leader needed if he were to lead 			others to do what they have to do: 			COURAGE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applies to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any leader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at any level</a:t>
            </a:r>
          </a:p>
        </p:txBody>
      </p:sp>
    </p:spTree>
    <p:extLst>
      <p:ext uri="{BB962C8B-B14F-4D97-AF65-F5344CB8AC3E}">
        <p14:creationId xmlns:p14="http://schemas.microsoft.com/office/powerpoint/2010/main" val="295452576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To be clear, not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foolhardy courage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			one that is reckless, thoughtless and 			impulsive.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Rather, courage that stands on 				God’s will, rests on God’s 					character and trusts in God’s 				sovereignty.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And it’s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absence of fear.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“Courage is not the absence of fear, 			but rather the assessment that 					something else is more important than 			fear.” – Franklin D. Roosevelt</a:t>
            </a:r>
          </a:p>
        </p:txBody>
      </p:sp>
    </p:spTree>
    <p:extLst>
      <p:ext uri="{BB962C8B-B14F-4D97-AF65-F5344CB8AC3E}">
        <p14:creationId xmlns:p14="http://schemas.microsoft.com/office/powerpoint/2010/main" val="241082035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last part of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the both submission to God’s will and trust in His sovereignty.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“We place ourselves in God’s 				hands to do whatever He wishes 				for His glory and pleasure.”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not just a statement but actually a 				prayer of submission and trust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“Courage is fear that has said its 				prayers.” – Anonymous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6501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account, we see also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balance in life between action and faith in God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 willing to use your mind and 				resources to obey God, while at the 			same time trusting Him for the 				results.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So, encouraged in the Lord, Joab and Abishai then attack, with excellent results: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64517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Aram’s Troops Trounced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15-19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10:15-19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it looks like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Hadadezer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had not gotten over his 2 defeats by David.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202583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It deals mainly with the Ammonites.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409624-37FD-CAD7-6091-02DF11926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565" y="740392"/>
            <a:ext cx="4782870" cy="598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15811"/>
      </p:ext>
    </p:extLst>
  </p:cSld>
  <p:clrMapOvr>
    <a:masterClrMapping/>
  </p:clrMapOvr>
  <p:transition spd="slow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 we will catch a glimpse of what true courage is – a courage that is especially needed for great leadership.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/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F. David’s Challengers (2 Samuel 10:1-19)</a:t>
            </a:r>
          </a:p>
          <a:p>
            <a:pPr algn="l">
              <a:tabLst>
                <a:tab pos="5254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1. David’s Servants Shamed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tabLst>
                <a:tab pos="5254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2. Ammon’s Army Assembled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tabLst>
                <a:tab pos="5254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3. Joab’s Plan Prepared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tabLst>
                <a:tab pos="5254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4. Aram’s Troops Trounced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15-19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862259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F. David’s Challengers (2 Samuel 10:1-19)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title: “True Courage”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David’s Servants Shamed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10:1-5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at this point may have wanted to build his international relationships.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Included in these nations was 					Ammon, a kingdom directly east of 				the Jordan River.</a:t>
            </a:r>
          </a:p>
        </p:txBody>
      </p:sp>
    </p:spTree>
    <p:extLst>
      <p:ext uri="{BB962C8B-B14F-4D97-AF65-F5344CB8AC3E}">
        <p14:creationId xmlns:p14="http://schemas.microsoft.com/office/powerpoint/2010/main" val="84406676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 last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Nahash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died and was succeeded by his son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Hanun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Then 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instead of just sending them away without granting them audience,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Hanun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chose to humiliate them surely to spite David.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These men were like ambassadors 				and as such were entitled to both 				respect and diplomatic immunity.</a:t>
            </a:r>
          </a:p>
        </p:txBody>
      </p:sp>
    </p:spTree>
    <p:extLst>
      <p:ext uri="{BB962C8B-B14F-4D97-AF65-F5344CB8AC3E}">
        <p14:creationId xmlns:p14="http://schemas.microsoft.com/office/powerpoint/2010/main" val="261104563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men, in their great humiliation, 				could not even come to David.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As representatives of the king, these 			ambassadors were personally 					humiliated by their treatment.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However, by extension, David was 				also shamed.</a:t>
            </a:r>
          </a:p>
        </p:txBody>
      </p:sp>
    </p:spTree>
    <p:extLst>
      <p:ext uri="{BB962C8B-B14F-4D97-AF65-F5344CB8AC3E}">
        <p14:creationId xmlns:p14="http://schemas.microsoft.com/office/powerpoint/2010/main" val="191744284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7F049F-D4B8-BA35-73ED-4122BF897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594" y="996192"/>
            <a:ext cx="7690811" cy="486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00201"/>
      </p:ext>
    </p:extLst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Ammon’s Army Assembled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10:6-8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Ammonites then realized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“that they had become odious to David”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insult to David was, in effect, a 			declaration of war!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a classic example of reacting without thinking.</a:t>
            </a:r>
          </a:p>
        </p:txBody>
      </p:sp>
    </p:spTree>
    <p:extLst>
      <p:ext uri="{BB962C8B-B14F-4D97-AF65-F5344CB8AC3E}">
        <p14:creationId xmlns:p14="http://schemas.microsoft.com/office/powerpoint/2010/main" val="170228102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30914C-F6E0-7A63-E74F-C0CC06337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90311"/>
            <a:ext cx="8940799" cy="66378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let their emotions rule their 				thinking and decision-making 				without contemplating the 					consequences of their actions.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Ammonites knew that this would incur retaliation from David, so they hired 33,000 mercenary soldiers from several Aramean states to the north.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19:6-7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82533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101</TotalTime>
  <Words>1012</Words>
  <Application>Microsoft Macintosh PowerPoint</Application>
  <PresentationFormat>On-screen Show (4:3)</PresentationFormat>
  <Paragraphs>68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16</cp:revision>
  <dcterms:created xsi:type="dcterms:W3CDTF">2023-11-18T15:18:38Z</dcterms:created>
  <dcterms:modified xsi:type="dcterms:W3CDTF">2023-11-18T16:59:46Z</dcterms:modified>
</cp:coreProperties>
</file>