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79"/>
    <p:restoredTop sz="96000"/>
  </p:normalViewPr>
  <p:slideViewPr>
    <p:cSldViewPr snapToGrid="0">
      <p:cViewPr varScale="1">
        <p:scale>
          <a:sx n="113" d="100"/>
          <a:sy n="113" d="100"/>
        </p:scale>
        <p:origin x="3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20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177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83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3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64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6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68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61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296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69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666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566D8-CC09-0942-8057-78A0490857EC}" type="datetimeFigureOut">
              <a:rPr lang="en-US" smtClean="0"/>
              <a:t>11/4/23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239D3-42FC-5547-9A67-2FD599C47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127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 SAMUEL SERIES 10: THE PROSPEROUS YEARS: DAVID’S COMPASSION (2Sam 9:1-13)</a:t>
            </a:r>
            <a:endParaRPr lang="en-PH" sz="36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PH" sz="3600" u="sng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chapter, we will see a powerful illustration of compassion through David’s showing of undeserved kindness to Mephibosheth, Jonathan’s son.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kindness of King David (</a:t>
            </a:r>
            <a:r>
              <a:rPr lang="en-PH" sz="3600" b="1" u="sng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1, 7</a:t>
            </a: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		at one point is also described as </a:t>
            </a:r>
            <a:r>
              <a:rPr lang="en-PH" sz="3600" i="1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		kindness of God”</a:t>
            </a: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</a:t>
            </a: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59621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salvation was by the Lord’s gracious initiative, not ours.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1:4a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When Jesus told His disciples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15:16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“You did not choose Me but I 		chose you”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He did  not mean that His 		disciples had exercised no will of their 		own; they had chosen to follow Him.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Rather,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is indicating that the first 		initiative, the original and saving 		choice, is His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(cf. Mk 1:17; 2:14).</a:t>
            </a:r>
          </a:p>
        </p:txBody>
      </p:sp>
    </p:spTree>
    <p:extLst>
      <p:ext uri="{BB962C8B-B14F-4D97-AF65-F5344CB8AC3E}">
        <p14:creationId xmlns:p14="http://schemas.microsoft.com/office/powerpoint/2010/main" val="1434258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Had He not chosen them, they would 		not have chosen Him.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is the same with us who are now believers; though we may have come to Christ in faith and repentance, this was all by His initiative;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sought us out.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1Jn 4:19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Had He not chosen and loved us 			beforehand, we would not have 			come to Him in faith and 				repentance.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06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 CHOICE OF US WAS NOT 			BECAUSE OF ANYTHING IN US; IT 		ALL WAS BECAUSE OF HIS GRACE 		AND MERCY AND KINDNESS 			TOWARD US.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Truly, our salvation is the expression 		of the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“kindness of God our Savior”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Titus 3:4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02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kindness of God – the mercy 		and favor of the Lord to 					undeserving people – is a central 		theme in this chapter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1, 3, 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title: </a:t>
            </a:r>
            <a:r>
              <a:rPr lang="en-PH" sz="3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“David’s Compassion: An Illustration and Expression of God’s Kindness”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characteristics of the kindness of God</a:t>
            </a:r>
          </a:p>
        </p:txBody>
      </p:sp>
    </p:spTree>
    <p:extLst>
      <p:ext uri="{BB962C8B-B14F-4D97-AF65-F5344CB8AC3E}">
        <p14:creationId xmlns:p14="http://schemas.microsoft.com/office/powerpoint/2010/main" val="221031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David’s Compassion (2 Samuel 9:1-13)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1. God’s Kindness Fulfills His Promise 		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2. God’s Kindness Seeks Out the 			Undeserving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2-5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3. God’s Kindness Humbles Its 				Recipient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6-8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4. God’s Kindness Blesses Abundantly 		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9-13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9:1-13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3648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God’s Kindness Fulfills His Promise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9:1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chapter, the Bible presents David as a rare leader who kept his promises.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was common in those times for the founder of a new dynasty to kill all possible successors to the throne from the preceding dynasty.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David, however, did not do this.</a:t>
            </a:r>
          </a:p>
        </p:txBody>
      </p:sp>
    </p:spTree>
    <p:extLst>
      <p:ext uri="{BB962C8B-B14F-4D97-AF65-F5344CB8AC3E}">
        <p14:creationId xmlns:p14="http://schemas.microsoft.com/office/powerpoint/2010/main" val="4232261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See David’s promise to Jonathan 			(1Sam 20:14-17, 42) and Saul (1Sam 		24:21-22)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key word in 9:1 is translated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“kindness.”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Interestingly, it is the same word 			Jonathan had used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20:14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David’s lovingkindness for his friend, 		Jonathan, brought him to fulfill his 			promise to him. (Cf.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20:15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26492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Titus 3:4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we would read,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“But when the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kindness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God our Savior and His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love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mankind appeared,”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Both refer to our salvation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“… through 		Jesus Christ our Savior”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kindness – the promise of Christ 		and His gospel – appeared as early 		as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 3:15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Paul,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Gal 3:8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was prophesied most clearly in Isaiah 		53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also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1:1-3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733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God’s Kindness Seeks Out the 	Undeserving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2-5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9:2-5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 man named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was called to David.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then was asked by David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if 		he knew of any remaining 					descendants of Saul.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mentioned the one in whom David would be primarily interested: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No doubt the mention of Jonathan 			caught David’s attention.</a:t>
            </a:r>
          </a:p>
        </p:txBody>
      </p:sp>
    </p:spTree>
    <p:extLst>
      <p:ext uri="{BB962C8B-B14F-4D97-AF65-F5344CB8AC3E}">
        <p14:creationId xmlns:p14="http://schemas.microsoft.com/office/powerpoint/2010/main" val="798858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when asked about his whereabouts,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Ziba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reveals it to David.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had Jonathan’s son brought to him.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section of the account, David sought Mephibosheth who deserved nothing at all from him, except what he promised his friend, Jonathan.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did not wait for him to come; 		out of kindness he sought him out.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016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4B5FBE-5B0C-76F1-F4B2-6DB0E4F9E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75501"/>
            <a:ext cx="8963378" cy="6663966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same way, the Lord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“… has come to seek and to save that which was lost”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19:10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came through the Incarnation: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1:14a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16:18a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Yes, although He says elsewhere, 			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“Come to Me…”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11:28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that 			must be our response to His having 		first come. </a:t>
            </a:r>
          </a:p>
        </p:txBody>
      </p:sp>
    </p:spTree>
    <p:extLst>
      <p:ext uri="{BB962C8B-B14F-4D97-AF65-F5344CB8AC3E}">
        <p14:creationId xmlns:p14="http://schemas.microsoft.com/office/powerpoint/2010/main" val="279959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106</TotalTime>
  <Words>962</Words>
  <Application>Microsoft Macintosh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15</cp:revision>
  <dcterms:created xsi:type="dcterms:W3CDTF">2023-11-04T14:26:09Z</dcterms:created>
  <dcterms:modified xsi:type="dcterms:W3CDTF">2023-11-04T16:12:32Z</dcterms:modified>
</cp:coreProperties>
</file>