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8"/>
    <p:restoredTop sz="96000"/>
  </p:normalViewPr>
  <p:slideViewPr>
    <p:cSldViewPr snapToGrid="0">
      <p:cViewPr varScale="1">
        <p:scale>
          <a:sx n="113" d="100"/>
          <a:sy n="113" d="100"/>
        </p:scale>
        <p:origin x="14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5C0F4-F01D-5F46-8B35-3D26C44432C6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114F-3B8A-FC4F-AB69-EA5018B24D0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5C0F4-F01D-5F46-8B35-3D26C44432C6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114F-3B8A-FC4F-AB69-EA5018B24D0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5C0F4-F01D-5F46-8B35-3D26C44432C6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114F-3B8A-FC4F-AB69-EA5018B24D0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5C0F4-F01D-5F46-8B35-3D26C44432C6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114F-3B8A-FC4F-AB69-EA5018B24D0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5C0F4-F01D-5F46-8B35-3D26C44432C6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114F-3B8A-FC4F-AB69-EA5018B24D0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5C0F4-F01D-5F46-8B35-3D26C44432C6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114F-3B8A-FC4F-AB69-EA5018B24D0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5C0F4-F01D-5F46-8B35-3D26C44432C6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114F-3B8A-FC4F-AB69-EA5018B24D0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5C0F4-F01D-5F46-8B35-3D26C44432C6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114F-3B8A-FC4F-AB69-EA5018B24D0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5C0F4-F01D-5F46-8B35-3D26C44432C6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114F-3B8A-FC4F-AB69-EA5018B24D0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5C0F4-F01D-5F46-8B35-3D26C44432C6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114F-3B8A-FC4F-AB69-EA5018B24D0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5C0F4-F01D-5F46-8B35-3D26C44432C6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4114F-3B8A-FC4F-AB69-EA5018B24D0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5C0F4-F01D-5F46-8B35-3D26C44432C6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4114F-3B8A-FC4F-AB69-EA5018B24D0E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8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311" y="101600"/>
            <a:ext cx="8952089" cy="6615289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2 SAMUEL SERIES 9 - THE PROSPEROUS YEARS - DAVID’S CONQUESTS (2SAM 8:1-18)</a:t>
            </a:r>
            <a:endParaRPr lang="en-PH" sz="36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INTRO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Part of God’s covenant with David included the promise that Israel would defeat her enemies so that they would no longer oppress them. 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2Sam 7:10-11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	~ God fulfilled this promise by helping 		David defeat these enemies.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311" y="101600"/>
            <a:ext cx="8952089" cy="6615289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5. David Established (vv. 15-18)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2Sam 8:15-18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It is one thing to win the battles against your nation’s enemies, yet another thing to rule and to serve a growing nation and its peoples with justice and righteousness; David did both by the help of God.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vv. 16-18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, to probably illustrate David’s management of the nation, we find a list of those whom David appointed to key positions.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311" y="101600"/>
            <a:ext cx="8952089" cy="6615289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CONCLUSION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There are two possible reasons for this chapter.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The recording of David’s victories highlights the gracious and powerful help that comes from God.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God helped David because: 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	1. God chose and appointed him.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	2. He was a man after God’s own heart.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311" y="101600"/>
            <a:ext cx="8952089" cy="6615289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Similarly, God helps those whom He calls for specific tasks and those who would depend on Him, seek Him, love Him, obey Him and long for Him to be glorified.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Moreover, David’s victories had clear implications for the nation of Israel: the people now could live normal lives in peace and safety, without the constant threat of their neighbors.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David’s victory was the nation’s 		 	victory.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311" y="101600"/>
            <a:ext cx="8952089" cy="6615289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We must remember to see David’s conquests in the light of God’s covenants with Israel through Abraham, Moses and David (2 Sam 7).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	~ The Lord had promised Israel the land 		from the border of Egypt to the 			Euphrates River. 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Gen 15:17-21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Deut 1:6-8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Deut 11:22-24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311" y="101600"/>
            <a:ext cx="8952089" cy="6615289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David was God’s instrument to fulfill this.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	~ David, God’s chosen man </a:t>
            </a:r>
            <a:r>
              <a:rPr lang="en-PH"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and a man 		of faith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, believed God’s promises and 	</a:t>
            </a:r>
            <a:r>
              <a:rPr lang="en-PH"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	acted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upon them for the blessing of 		His people.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These conquests were made possible by a truth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vv. 6 and 14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. 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	~ THE SECRET TO DAVID’S 				VICTORIES WAS THE HELP OF 			GOD.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311" y="101600"/>
            <a:ext cx="8952089" cy="6615289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D. DAVID’S CONQUESTS (2 Samuel 8:1-	18)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marL="571500" indent="-571500" algn="l">
              <a:buFont typeface="Wingdings" panose="05000000000000000000" pitchFamily="2" charset="2"/>
              <a:buChar char="Ø"/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Sermon Title: “The Power of God’s Help”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algn="l"/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1. The Philistines Defeated (v. 1)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marL="571500" indent="-571500" algn="l">
              <a:buFont typeface="Wingdings" panose="05000000000000000000" pitchFamily="2" charset="2"/>
              <a:buChar char="Ø"/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2Sam 8:1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marL="571500" indent="-571500" algn="l">
              <a:buFont typeface="Wingdings" panose="05000000000000000000" pitchFamily="2" charset="2"/>
              <a:buChar char="Ø"/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First, the Philistines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to the West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were quickly attacked and defeated at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“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the chief city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 from the hand of the Philistines.”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311" y="101600"/>
            <a:ext cx="8952089" cy="6615289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2. The Moabites Defeated (v. 2)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2Sam 8:2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David’s enemies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to the East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 were the Moabites who lived east of the Dead Sea.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	~ The Moabites posed a constant 			military and religious threat to Israel 		(Num 25:1-3; 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Judg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 3:12-30).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3. The Arameans Defeated (vv. 3-12)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2Sam 8:3-8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311" y="101600"/>
            <a:ext cx="8952089" cy="6615289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Israel’s enemies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to the North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 were the Arameans and Aram (ancient Syria).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v. 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	~ His defeat at David’s hands fulfilled 			God’s promise to Abraham that Israel 		would control the land as far north as 		the Euphrates River (Gen 15:18).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v. 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, David captured prisoners from 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Hadadezer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. 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vv. 5-6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311" y="101600"/>
            <a:ext cx="8952089" cy="6615289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	~ Likely afraid of Israelite expansion to 		the north, the Aramean neighbors of 		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Zobah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 tried to come to their rescue 		but were terribly defeated themselves.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“6… And the Lord helped David wherever he went.”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	~ This statement is the central truth in 		this whole chapter.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It was because “the Lord helped 			David wherever he went” that 			David achieved all these victories.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311" y="101600"/>
            <a:ext cx="8952089" cy="6615289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	~ David himself knew the power of 			God’s help in his acknowledgment of 		it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Ps 124:1-8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	~ He testified of it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Ps 30:2-3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. 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vv. 9-12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vv. 11-12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, David earmarked the treasures he received or won in his battles for the Lord.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Also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v. 12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, we are told that David also defeated the Amalekites.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311" y="101600"/>
            <a:ext cx="8952089" cy="6615289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4. The Edomites Defeated (vv. 13-14)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2Sam 8:13-14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Israel’s enemies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to the South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 were the Edomites (see 1Chron 18:12-13).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anose="05000000000000000000" pitchFamily="2" charset="2"/>
              <a:buChar char="Ø"/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v. 14c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.</a:t>
            </a:r>
            <a:endParaRPr lang="en-PH" sz="3600" i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It was only and always by God’s 			help that David achieved all these 		victories against their enemies.</a:t>
            </a:r>
            <a:endParaRPr lang="en-PH" sz="3600" b="1" i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5945" algn="l"/>
                <a:tab pos="1019175" algn="l"/>
                <a:tab pos="1153795" algn="l"/>
                <a:tab pos="182054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80604020202020204" pitchFamily="34" charset="0"/>
                <a:cs typeface="Arial" panose="02080604020202020204" pitchFamily="34" charset="0"/>
              </a:rPr>
              <a:t>	~ THE GLORY ALWAYS BELONGS TO 		GOD!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3676</Words>
  <Application>WPS Presentation</Application>
  <PresentationFormat>On-screen Show (4:3)</PresentationFormat>
  <Paragraphs>71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Arial</vt:lpstr>
      <vt:lpstr>SimSun</vt:lpstr>
      <vt:lpstr>Wingdings</vt:lpstr>
      <vt:lpstr>DejaVu Sans</vt:lpstr>
      <vt:lpstr>OpenSymbol</vt:lpstr>
      <vt:lpstr>Noto Sans Symbols2</vt:lpstr>
      <vt:lpstr>Microsoft YaHei</vt:lpstr>
      <vt:lpstr>Droid Sans Fallback</vt:lpstr>
      <vt:lpstr>Arial Unicode MS</vt:lpstr>
      <vt:lpstr>Calibri Light</vt:lpstr>
      <vt:lpstr>Calibri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Casas</dc:creator>
  <cp:lastModifiedBy>glcc-marc</cp:lastModifiedBy>
  <cp:revision>15</cp:revision>
  <dcterms:created xsi:type="dcterms:W3CDTF">2023-10-15T07:54:44Z</dcterms:created>
  <dcterms:modified xsi:type="dcterms:W3CDTF">2023-10-15T07:54:44Z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/>
  </property>
  <property fmtid="{D5CDD505-2E9C-101B-9397-08002B2CF9AE}" pid="3" name="KSOProductBuildVer">
    <vt:lpwstr>1033-11.1.0.11698</vt:lpwstr>
  </property>
</Properties>
</file>