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9"/>
    <p:restoredTop sz="96000"/>
  </p:normalViewPr>
  <p:slideViewPr>
    <p:cSldViewPr snapToGrid="0">
      <p:cViewPr varScale="1">
        <p:scale>
          <a:sx n="114" d="100"/>
          <a:sy n="114" d="100"/>
        </p:scale>
        <p:origin x="16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D6C-1839-614E-A2A7-C2118AE08579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01A8-8E7C-054A-8B5F-8C9A2E895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954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D6C-1839-614E-A2A7-C2118AE08579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01A8-8E7C-054A-8B5F-8C9A2E895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9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D6C-1839-614E-A2A7-C2118AE08579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01A8-8E7C-054A-8B5F-8C9A2E895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24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D6C-1839-614E-A2A7-C2118AE08579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01A8-8E7C-054A-8B5F-8C9A2E895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779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D6C-1839-614E-A2A7-C2118AE08579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01A8-8E7C-054A-8B5F-8C9A2E895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3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D6C-1839-614E-A2A7-C2118AE08579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01A8-8E7C-054A-8B5F-8C9A2E895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41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D6C-1839-614E-A2A7-C2118AE08579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01A8-8E7C-054A-8B5F-8C9A2E895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13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D6C-1839-614E-A2A7-C2118AE08579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01A8-8E7C-054A-8B5F-8C9A2E895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41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D6C-1839-614E-A2A7-C2118AE08579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01A8-8E7C-054A-8B5F-8C9A2E895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023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D6C-1839-614E-A2A7-C2118AE08579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01A8-8E7C-054A-8B5F-8C9A2E895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85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D6C-1839-614E-A2A7-C2118AE08579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D01A8-8E7C-054A-8B5F-8C9A2E895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980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09D6C-1839-614E-A2A7-C2118AE08579}" type="datetimeFigureOut">
              <a:rPr lang="en-US" smtClean="0"/>
              <a:t>9/17/2023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D01A8-8E7C-054A-8B5F-8C9A2E895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8 – THE PROSPEROUS YEARS – DAVID’S    COVENANT (2Sam 7:1-29)</a:t>
            </a:r>
            <a:endParaRPr lang="en-PH" sz="36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David Desires to Build God a 	Permanent Temple (7:1-7)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God Makes with David an Eternal 		Covenant (7:8-17)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David Responds to God in Worshipful 	Prayer (7:18-29)</a:t>
            </a:r>
          </a:p>
        </p:txBody>
      </p:sp>
    </p:spTree>
    <p:extLst>
      <p:ext uri="{BB962C8B-B14F-4D97-AF65-F5344CB8AC3E}">
        <p14:creationId xmlns:p14="http://schemas.microsoft.com/office/powerpoint/2010/main" val="121179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Moreover, in doing this, in Israel’s blessedness, he too was blessed, while, God’s blessing to his family would mean blessing to Israel as well.</a:t>
            </a:r>
          </a:p>
          <a:p>
            <a:pPr marL="457200" indent="-4572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Israel was blessed and unique because: </a:t>
            </a:r>
            <a:r>
              <a:rPr lang="en-PH" sz="34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23-24</a:t>
            </a:r>
            <a:r>
              <a:rPr lang="en-PH" sz="3400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How important in our praying that we recognize how truly blessed we are, most especially because of </a:t>
            </a:r>
            <a:r>
              <a:rPr lang="en-PH" sz="34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Eph 1:4-5</a:t>
            </a: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How truly and profoundly blessed those 		to whom the words of </a:t>
            </a:r>
            <a:r>
              <a:rPr lang="en-PH" sz="34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Rev 21:7b</a:t>
            </a:r>
            <a:r>
              <a:rPr lang="en-PH" sz="3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apply!</a:t>
            </a:r>
          </a:p>
        </p:txBody>
      </p:sp>
    </p:spTree>
    <p:extLst>
      <p:ext uri="{BB962C8B-B14F-4D97-AF65-F5344CB8AC3E}">
        <p14:creationId xmlns:p14="http://schemas.microsoft.com/office/powerpoint/2010/main" val="239909170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Recognizing how blessed we are by God when we pray raises our worship, deepens our thanksgiving, strengthens our faith and transforms our petitions in a way that glorifies the Lord.</a:t>
            </a: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Ask with God’s Glory in Mind (vv. 25-29)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2Sam 7:25-29</a:t>
            </a: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now expresses </a:t>
            </a:r>
            <a:r>
              <a:rPr lang="en-PH" sz="3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 petition</a:t>
            </a: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God, really there is only one thing he asked: </a:t>
            </a:r>
            <a:r>
              <a:rPr lang="en-PH" sz="36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v. 25</a:t>
            </a:r>
            <a:r>
              <a:rPr lang="en-PH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63109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5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26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we see </a:t>
            </a:r>
            <a:r>
              <a:rPr lang="en-PH" sz="35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purpose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what he asked.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5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wanted God’s reputation to be 		magnified through the fulfillment of 		His promise.</a:t>
            </a:r>
            <a:endParaRPr lang="en-PH" sz="35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PH" sz="35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27-28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5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basis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for his petition is revealed.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The basis was that </a:t>
            </a:r>
            <a:r>
              <a:rPr lang="en-PH" sz="35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God Himself</a:t>
            </a: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had 		made the promise.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GOD’S WORDS ARE BACKED BY 			WHO HE IS</a:t>
            </a:r>
            <a:r>
              <a:rPr lang="en-PH" sz="35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PH" sz="35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834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had complete faith in God 			and His word;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 knew that God’s 		words were true, and he anchored 		his prayer on them.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too must stand in unwavering faith in who God is and in the truth and trustworthiness of His Word/promises when we pray.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29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Verse 29 is a corollary petition to the 		one in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25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429545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if David trusted God and His promises, why did he ask God to confirm His promise and to fulfill it?</a:t>
            </a:r>
            <a:endParaRPr lang="en-PH" sz="3600" b="1" i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 asking God to fulfill His promise was an expression of agreement with, anticipation of, participation in and submission to God’s will.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Like David, when you pray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God’s will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God’s will, you become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part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of His will.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1Jn 5:14-15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71494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Sermon title: </a:t>
            </a:r>
            <a:r>
              <a:rPr lang="en-PH" sz="36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“Learning to Pray Like David”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Humble Yourself Before God (vv. </a:t>
            </a:r>
            <a:r>
              <a:rPr lang="en-PH"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18-20)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7:18-20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Then David began his prayer with the words of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18b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 was just so overwhelmed by God’s 		gracious promise to him – the effect: 		a strong sense of unworthiness.</a:t>
            </a:r>
          </a:p>
        </p:txBody>
      </p:sp>
    </p:spTree>
    <p:extLst>
      <p:ext uri="{BB962C8B-B14F-4D97-AF65-F5344CB8AC3E}">
        <p14:creationId xmlns:p14="http://schemas.microsoft.com/office/powerpoint/2010/main" val="292779079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He acknowledged that what God had 		done for him so far was far greater 			than anything he deserved.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yet the greatness of where God had brought him </a:t>
            </a:r>
            <a:r>
              <a:rPr lang="en-PH" sz="3600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“was insignificant”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in God’s eyes (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19a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is made evident by God 				promising to establish a dynasty for 		David: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19b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2757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19c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This phrase is difficult to interpret.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Something roughly like, “This is what 		God has decreed for man.”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20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David lacked the words to sufficiently 		express his sense of unworthiness 			before God.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21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51096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For the sake of God’s promise which 		was according to His will, God did all 		these great things to let David know 		how serious He was about fulfilling it.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All of this shows us how David first approached God –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humility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His humility, as evidenced by his 		sense of unworthiness, prevented 		him from a sense of entitlement.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8123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When we approach God in prayer, we must do so with a spirit of humility.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2Chron 7:14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Humility in prayer expresses our 			complete dependence upon the 			Lord, our sincere contrition for the 		sins we confess and our utter 			unworthiness before God for His 		great grace toward us.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75711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fact, GOD’S LAVISH GRACE IN CHRIST THROUGH HIS BLESSINGS TO US SHOULD HUMBLE US AND GUARD US FROM A SENSE OF SELF-WORTHINESS.</a:t>
            </a: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5:6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Rom 5:8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1Pet 3:18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24446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Exalt God’s Greatness (v. 22)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7:22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David’s humbling himself naturally led to his exalting the greatness of God.</a:t>
            </a:r>
          </a:p>
          <a:p>
            <a:pPr algn="l">
              <a:lnSpc>
                <a:spcPct val="100000"/>
              </a:lnSpc>
              <a:tabLst>
                <a:tab pos="576263" algn="l"/>
                <a:tab pos="927100" algn="l"/>
                <a:tab pos="11525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And based on all God had revealed, 		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came to the conclusion that 		God was unique 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that God was 		the one and only true God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927100" algn="l"/>
                <a:tab pos="1152525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Because of our fallenness, sometimes we can over focus on our humbling. </a:t>
            </a:r>
          </a:p>
        </p:txBody>
      </p:sp>
    </p:spTree>
    <p:extLst>
      <p:ext uri="{BB962C8B-B14F-4D97-AF65-F5344CB8AC3E}">
        <p14:creationId xmlns:p14="http://schemas.microsoft.com/office/powerpoint/2010/main" val="392292254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A97869B-BA46-F1C7-E0C6-3F09A1C20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667" y="112889"/>
            <a:ext cx="8930443" cy="6649155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~ </a:t>
            </a:r>
            <a:r>
              <a:rPr lang="en-PH" sz="36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the best way to balance this is 		to shift focus on the awesome 			greatness of God.</a:t>
            </a: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endParaRPr lang="en-PH" sz="3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 Acknowledge Your Blessedness (vv. 23-	24)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2Sam 7:23-24</a:t>
            </a: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576263" algn="l"/>
                <a:tab pos="1019175" algn="l"/>
                <a:tab pos="1154113" algn="l"/>
                <a:tab pos="1820863" algn="l"/>
              </a:tabLst>
            </a:pPr>
            <a:r>
              <a:rPr lang="en-PH" sz="3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here also acknowledged the blessedness and uniqueness of Israel as God’s chosen nation.</a:t>
            </a:r>
          </a:p>
        </p:txBody>
      </p:sp>
    </p:spTree>
    <p:extLst>
      <p:ext uri="{BB962C8B-B14F-4D97-AF65-F5344CB8AC3E}">
        <p14:creationId xmlns:p14="http://schemas.microsoft.com/office/powerpoint/2010/main" val="260035155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311</TotalTime>
  <Words>965</Words>
  <Application>Microsoft Office PowerPoint</Application>
  <PresentationFormat>On-screen Show (4:3)</PresentationFormat>
  <Paragraphs>62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Casas</dc:creator>
  <cp:lastModifiedBy>Marc Grande</cp:lastModifiedBy>
  <cp:revision>20</cp:revision>
  <dcterms:created xsi:type="dcterms:W3CDTF">2023-09-16T12:11:32Z</dcterms:created>
  <dcterms:modified xsi:type="dcterms:W3CDTF">2023-09-17T07:45:55Z</dcterms:modified>
</cp:coreProperties>
</file>