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9"/>
    <p:restoredTop sz="94741"/>
  </p:normalViewPr>
  <p:slideViewPr>
    <p:cSldViewPr snapToGrid="0">
      <p:cViewPr varScale="1">
        <p:scale>
          <a:sx n="106" d="100"/>
          <a:sy n="106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D0F47-DA0D-5E47-B2C5-DD0FF2C99D0B}" type="datetimeFigureOut">
              <a:rPr lang="en-US" smtClean="0"/>
              <a:t>9/3/23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73507-B0A7-5544-B0CF-15F32AD70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9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0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80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45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45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42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3507-B0A7-5544-B0CF-15F32AD70F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3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4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9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0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7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2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0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8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8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9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3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B0A37-3AA8-204B-AE52-BA1E45C19FCA}" type="datetimeFigureOut">
              <a:rPr lang="en-US" smtClean="0"/>
              <a:t>9/2/23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D18C2-3BEB-CC46-9186-1EC06CB38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0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8 – THE PROSPEROUS YEARS – DAVID’S    COVENANT (2Sam 7:1-29)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Desires to Build God a 	Permanent Temple (7:1-7)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God Makes with David an Eternal 		Covenant (7:8-17)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7:8-17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522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Here, those who are fathers among us are graciously reminded – through God’s example – of one of our most important responsibilities: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disciplining and discipling of our children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a promise within the second promise.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choice is promised the 			continuing lovingkindness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God.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564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promise is about establishing the 		throne and kingdom of David forever.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will this happen when David died after his 40-year reign as Israel’s king?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where the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far-future fulfillment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the Davidic Covenant comes in.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“descendant” or “seed” of David – the Son who would rule a kingdom that will be established forever – refers to David’s greater Son of another nature, Jesus Christ.</a:t>
            </a:r>
          </a:p>
        </p:txBody>
      </p:sp>
    </p:spTree>
    <p:extLst>
      <p:ext uri="{BB962C8B-B14F-4D97-AF65-F5344CB8AC3E}">
        <p14:creationId xmlns:p14="http://schemas.microsoft.com/office/powerpoint/2010/main" val="43483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1:8</a:t>
            </a:r>
            <a:endParaRPr lang="en-PH" sz="3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14a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words, </a:t>
            </a:r>
            <a:r>
              <a:rPr lang="en-PH" sz="35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 will be a father to him and he will be a son to Me”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 directly related to Jesus the Messiah 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1:5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According to the rest of Scripture, it was the coming Messiah, Jesus Christ, who would establish David’s kingdom forever (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9:6-7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1:32b-33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words </a:t>
            </a:r>
            <a:r>
              <a:rPr lang="en-PH" sz="35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“Your house… your kingdom… your throne”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7:16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 are shown fulfilled in the Lord Jesus.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28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through Jesus Christ, God 			would fulfill His plan of salvation 		for those whom He had called to 			come to Him in faith and 				repentance.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GOD IS INDEED A COVENANT-MAKING AND COVENANT-KEEPING GOD!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2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Sometimes God says ‘no’ to our plans or our desires.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this happens, we must 				choose to trust Him for His will for 		us, which, in the end, will always 			be for our highest good and His 			greater glory.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We should maximize the other 				opportunities He has given us.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“It takes as much faith to accept God’s 		‘No’ as it does to carry out God’s ‘Yes’”.</a:t>
            </a:r>
          </a:p>
        </p:txBody>
      </p:sp>
    </p:spTree>
    <p:extLst>
      <p:ext uri="{BB962C8B-B14F-4D97-AF65-F5344CB8AC3E}">
        <p14:creationId xmlns:p14="http://schemas.microsoft.com/office/powerpoint/2010/main" val="3332936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“OUR GREAT COVENANT-MAKING AND COVENANT-KEEPING GOD”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are several covenants in the Bible, but five covenants are crucial for understanding the story of the Bible and God’s redemptive plan: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Noahic Covenant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9:8-17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Abrahamic Covenant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12:1-3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38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Mosaic Covenant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Exodus 19-24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Davidic Covenant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New Covenant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22:19-20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not angry with David for desiring to build a house for Him just because He rejected David’s plan.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1Ki 8:16</a:t>
            </a:r>
          </a:p>
        </p:txBody>
      </p:sp>
    </p:spTree>
    <p:extLst>
      <p:ext uri="{BB962C8B-B14F-4D97-AF65-F5344CB8AC3E}">
        <p14:creationId xmlns:p14="http://schemas.microsoft.com/office/powerpoint/2010/main" val="350821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instance, we see again David’s heart.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accepted his part in God’s plan 			and did not try to go beyond it.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THERE WILL BE TIMES WHEN GOD 		WILL SAY “NO” TO OUR PLANS; 			WHEN HE DOES, WE SHOULD 			MAXIMIZE THE OTHER 					OPPORTUNITIES HE GIVES US.</a:t>
            </a:r>
          </a:p>
        </p:txBody>
      </p:sp>
    </p:spTree>
    <p:extLst>
      <p:ext uri="{BB962C8B-B14F-4D97-AF65-F5344CB8AC3E}">
        <p14:creationId xmlns:p14="http://schemas.microsoft.com/office/powerpoint/2010/main" val="357332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section describes the promises the Lord made to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God’s promises fulfilled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David’s 	lifetime (vv. 8-11b)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7:8-9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was once a shepherd of 		sheep, now the shepherd –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“ruler”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		over God’s people, Israel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also reminded of God’s		faithful presence and help right 			from the start. </a:t>
            </a:r>
          </a:p>
        </p:txBody>
      </p:sp>
    </p:spTree>
    <p:extLst>
      <p:ext uri="{BB962C8B-B14F-4D97-AF65-F5344CB8AC3E}">
        <p14:creationId xmlns:p14="http://schemas.microsoft.com/office/powerpoint/2010/main" val="3620110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Then comes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first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God would make David’s name great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became Israel’s greatest and most 		famous king.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10-11a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find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second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God appointed a place for Israel.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third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God gave David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“rest”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from all his enemies.</a:t>
            </a:r>
          </a:p>
        </p:txBody>
      </p:sp>
    </p:spTree>
    <p:extLst>
      <p:ext uri="{BB962C8B-B14F-4D97-AF65-F5344CB8AC3E}">
        <p14:creationId xmlns:p14="http://schemas.microsoft.com/office/powerpoint/2010/main" val="384399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God’s Promises To Be Accomplished 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David’s death (vv. 11c-17)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7:11c-17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first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 just had other plans for both 			David and the temple.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fact, though it was not God’s will 		for David to build Him a house, 			God would instead build a house 			for David!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promised to continue David’s 		dynasty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9632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12-16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second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 God promised to give David, 			after he passes away, a son who 			would sit on his national throne and 		whose kingdom God would establish 		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12b-c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prophecy regarding this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“descendant”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double fulfillment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its immediate fulfillment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son would be Solomon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22:9-10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and he would be the one to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“build a house for My name”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6357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0F6B4D-9462-CE7B-C0A7-8CE1894A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77" y="97654"/>
            <a:ext cx="8957569" cy="667600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“house”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here would be the temple 		that he would build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“for My Name” – 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God’s renown and glory.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 not only again promises to 		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“establish the throne of his kingdom”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but to do so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“forever”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God promised to look after Solomon as a father with the necessary chastening and discipline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“when he commits iniquity”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a sign of God’s loving 				Fatherhood. (See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3:12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31626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100</TotalTime>
  <Words>1070</Words>
  <Application>Microsoft Macintosh PowerPoint</Application>
  <PresentationFormat>On-screen Show (4:3)</PresentationFormat>
  <Paragraphs>69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18</cp:revision>
  <dcterms:created xsi:type="dcterms:W3CDTF">2023-09-02T15:26:31Z</dcterms:created>
  <dcterms:modified xsi:type="dcterms:W3CDTF">2023-09-02T17:06:46Z</dcterms:modified>
</cp:coreProperties>
</file>