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9"/>
    <p:restoredTop sz="96000"/>
  </p:normalViewPr>
  <p:slideViewPr>
    <p:cSldViewPr snapToGrid="0">
      <p:cViewPr varScale="1">
        <p:scale>
          <a:sx n="63" d="100"/>
          <a:sy n="63" d="100"/>
        </p:scale>
        <p:origin x="14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90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3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92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984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58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6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61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26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5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44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7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04D16-AC44-2541-8506-8F36488D6C90}" type="datetimeFigureOut">
              <a:rPr lang="en-US" smtClean="0"/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EC6AF-C90D-E749-9D20-A896E3C6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4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8 – THE PROSPEROUS YEARS – DAVID’S    COVENANT (2Sam 7:1-29)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chapter is the central event in David’s life.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is in this chapter that God made a 		covenant with David: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Davidic 			Covenant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681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implied but obvious answer is 			“No”.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See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1Chron 17:4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God’s direct 			answer.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Regarding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personally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reason is not revealed here.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But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1Chron 22:7-8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it is.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Also in  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1Chron 28:1-4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God did not want his temple built by a 		warrior whose hands were soiled by 		blood and violence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14463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God was in effect also saying, 		“I did not call and raise you to be the 		builder of my house but to be the 			leader of my people.”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was to be focused on and 				contented with this.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Oh, how important it is for us whom God has called to serve Him to be clear and focused on what He has called us to do!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Lord Jesus – our best example in 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Jn 4:34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706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Regarding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personally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the answer follows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7:6-7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the second rhetorical 		question answered again by “No”. 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Stephen, in acts 7:48-50.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So, contrary to Nathan’s and David’s intentions and assumptions, God did not want a house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 that time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did not want David to build one.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His time, God would have a temple 		built for Him by, again, a man of His 		own choosing.</a:t>
            </a:r>
          </a:p>
        </p:txBody>
      </p:sp>
    </p:spTree>
    <p:extLst>
      <p:ext uri="{BB962C8B-B14F-4D97-AF65-F5344CB8AC3E}">
        <p14:creationId xmlns:p14="http://schemas.microsoft.com/office/powerpoint/2010/main" val="369400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That physical temple would be for Him 		to dwell in the midst of His people, but 		it would </a:t>
            </a:r>
            <a:r>
              <a:rPr lang="en-PH"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 for His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people’s </a:t>
            </a:r>
            <a:r>
              <a:rPr lang="en-PH"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benefit 			and not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would also be the precursor to the 		NT dwelling place of God – His 			redeemed people (1Cor 6:19), and to 		the Millennial Temple described in 			Ezekiel 40–48.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God’s plans take precedence, and His will certainly will be done.</a:t>
            </a:r>
          </a:p>
        </p:txBody>
      </p:sp>
    </p:spTree>
    <p:extLst>
      <p:ext uri="{BB962C8B-B14F-4D97-AF65-F5344CB8AC3E}">
        <p14:creationId xmlns:p14="http://schemas.microsoft.com/office/powerpoint/2010/main" val="72238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this covenant God promised to 			carry on David’s line forever, being 			fully realized in the birth of the Lord 		Jesus Christ, the Greater David.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23:5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89:28, 34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this chapter we will also be reminded that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plans – no matter how well-intentioned and benevolent – are never above and must never supersede God’s perfect will and plans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417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Outline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II. THE PROSPEROUS YEARS (2 Samuel 5 – 12)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C. David’s Covenant (2 Samuel 7:1-29)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5525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1. David Desires to Build God a 					Permanent Temple (7:1-7)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5525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2. God Makes with David an Eternal 				Covenant (7:8-17)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552575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3. David Responds to God in 						Worshipful Prayer (7:18-29)</a:t>
            </a:r>
          </a:p>
        </p:txBody>
      </p:sp>
    </p:spTree>
    <p:extLst>
      <p:ext uri="{BB962C8B-B14F-4D97-AF65-F5344CB8AC3E}">
        <p14:creationId xmlns:p14="http://schemas.microsoft.com/office/powerpoint/2010/main" val="376573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David Desires to Build God a Permanent 	Temple (7:1-7)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title: “YOUR PLAN ABOVE MINE, O LORD”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7:1-7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Ch. 7 opens, we see David well-settled in Jerusalem at this point and enjoying a period of peace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read that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“the Lord had given him rest on every side from all his enemies.”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15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It is very probable that chronologically 		the victories described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8:1-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preceded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events of this 			chapter. 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See also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5:10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 also realized how God had 			provided him with not just a house but 		a palace to live in as king.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Recall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5:11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410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 David began thinking of building a more permanent structure in which the Lord could reside among His people.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Even during David’s years of exile, he 		had vowed to the Lord that he would 		build Him a temple.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132:1-5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“2… the king said to Nathan the prophet….”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is the first time Nathan the 			prophet is mentioned.</a:t>
            </a:r>
          </a:p>
        </p:txBody>
      </p:sp>
    </p:spTree>
    <p:extLst>
      <p:ext uri="{BB962C8B-B14F-4D97-AF65-F5344CB8AC3E}">
        <p14:creationId xmlns:p14="http://schemas.microsoft.com/office/powerpoint/2010/main" val="285602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consulted Nathan the 			prophet, indirectly seeking God’s will.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Nathan, in turn, gave approval for 			David to pursue his noble desire for 		the Lord with an assurance of God’s 		blessing.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Later God would speak with Nathan to take back the approval he gave to David (see.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4-12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27782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Two things we can learn from this.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First,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 we make plans, we must go first to God to seek His heart about our plans in prayer.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And because He no longer normally 		guides us as directly as He did David, 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listen to Him through His Word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Then we must seek further 				confirmation – especially for major 			decisions – from those whom God 			has placed over us spiritually.</a:t>
            </a:r>
          </a:p>
        </p:txBody>
      </p:sp>
    </p:spTree>
    <p:extLst>
      <p:ext uri="{BB962C8B-B14F-4D97-AF65-F5344CB8AC3E}">
        <p14:creationId xmlns:p14="http://schemas.microsoft.com/office/powerpoint/2010/main" val="387495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3A6F731-10FE-0794-2D8D-36EDF6A16B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311" y="112889"/>
            <a:ext cx="8963377" cy="6637867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Second,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we must remember that our good intentions and plans are not enough with the Lord – </a:t>
            </a:r>
            <a:r>
              <a:rPr lang="en-PH" sz="3600" b="1" i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 will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must come first before them.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4-5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That same night God spoke to Nathan to relay a message from Him to David which, in essence, disapproved David’s plans.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God’s message to David begin with a rhetorical question.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49084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105</TotalTime>
  <Words>1070</Words>
  <Application>Microsoft Office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21</cp:revision>
  <cp:lastPrinted>2023-08-26T15:27:56Z</cp:lastPrinted>
  <dcterms:created xsi:type="dcterms:W3CDTF">2023-08-26T14:11:37Z</dcterms:created>
  <dcterms:modified xsi:type="dcterms:W3CDTF">2023-08-27T07:20:31Z</dcterms:modified>
</cp:coreProperties>
</file>