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03"/>
    <p:restoredTop sz="96000"/>
  </p:normalViewPr>
  <p:slideViewPr>
    <p:cSldViewPr snapToGrid="0">
      <p:cViewPr varScale="1">
        <p:scale>
          <a:sx n="63" d="100"/>
          <a:sy n="63" d="100"/>
        </p:scale>
        <p:origin x="15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7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552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81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18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080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46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580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19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39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62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D9E79-11CE-EA49-84EA-C0A9C7B3E40C}" type="datetimeFigureOut">
              <a:rPr lang="en-US" smtClean="0"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464C9-ECA1-D542-A78E-D1496F0F3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7: THE PROSPEROUS YEARS: DAVID’S CONVICTIONS (2Sam 6:1-23)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chapter, we will once more be confronted by God’s holiness through a frightful incident in the account of David’s kingship.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If we are to be truthful, many things we do in our daily lives betray how much we forget just how holy God is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280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87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The Consequence of Not Following 	God’s Way (vv. 6-11)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6:6-11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6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what was likely going to happen now happened.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is where the problem appears, 				especially in the light of God’s 					commands regarding the ark.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25:12, 14-15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 4:15, 19-20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46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God’s response was immediate 				and lethal, unequivocal in His 				message to David and His people!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Two major issues were carelessly disregarded: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1. God’s commands.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2. More importantly, God’s absolute 				holiness.</a:t>
            </a:r>
          </a:p>
        </p:txBody>
      </p:sp>
    </p:spTree>
    <p:extLst>
      <p:ext uri="{BB962C8B-B14F-4D97-AF65-F5344CB8AC3E}">
        <p14:creationId xmlns:p14="http://schemas.microsoft.com/office/powerpoint/2010/main" val="222170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These should answer the argument, “Uzzah was only trying to protect the Ark, so was God’s anger against Uzzah just?”</a:t>
            </a:r>
            <a:endParaRPr lang="en-PH" sz="36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From the perspective of an absolutely pure and holy God who is completely and wholly “Other” to His creation His response is just and right and appropriately holy!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God’s action was directed against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David and Uzzah.</a:t>
            </a:r>
          </a:p>
        </p:txBody>
      </p:sp>
    </p:spTree>
    <p:extLst>
      <p:ext uri="{BB962C8B-B14F-4D97-AF65-F5344CB8AC3E}">
        <p14:creationId xmlns:p14="http://schemas.microsoft.com/office/powerpoint/2010/main" val="369366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Those who would unyieldingly argue that God’s judgment was unfair have not come to grasp and appreciate the loftiness of God’s holiness.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For us living on this side of the 					cross, we just have to go back to 				the cross of Christ where the greatest 			injustice was committed –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One who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was sinless punished for sinners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IN TRUTH THE CROSS IS A 				PICTURE OF BOTH PERFECT 				JUSTICE AND ABSOLUTE GRACE.</a:t>
            </a:r>
          </a:p>
        </p:txBody>
      </p:sp>
    </p:spTree>
    <p:extLst>
      <p:ext uri="{BB962C8B-B14F-4D97-AF65-F5344CB8AC3E}">
        <p14:creationId xmlns:p14="http://schemas.microsoft.com/office/powerpoint/2010/main" val="268906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8-9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Knowing how David honored and feared God, this anger was in all likelihood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directed at himself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 having been careless and irresponsible in not having consulted the law through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Abiathar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High Priest.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 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10-11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Instead of bringing the ark to 					Jerusalem at this time, David first 				deposited it in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house of Obed-				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edom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Gittite”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10-11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30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Where the presence of God is there 			blessing dwells.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David sought to bring Israel back into a relationship with God, God had to remind the nation dramatically that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enthusiasm and passion must be accompanied by obedience to His laws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Good intentions mean nothing to God 			if they involve even unintentional 				breaking of God’s law.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Recall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1Sam 15:22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123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“SERVING GOD HIS WAY”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Outline: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II. THE PROSPEROUS YEARS (2 Samuel 	5 – 12)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B. David’s Convictions (2 Samuel 6:1-			23)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6367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1. The First Attempt to Return the Ark 				to Jerusalem (6:1-11)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63671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2. The Second Attempt to Return the 				Ark to Jerusalem (6:12-23)</a:t>
            </a:r>
          </a:p>
        </p:txBody>
      </p:sp>
    </p:spTree>
    <p:extLst>
      <p:ext uri="{BB962C8B-B14F-4D97-AF65-F5344CB8AC3E}">
        <p14:creationId xmlns:p14="http://schemas.microsoft.com/office/powerpoint/2010/main" val="27271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SERVING GOD HIS WAY (David’s 	Convictions 2Sam 6:1-23)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 Serve Not According to Your Way (6:1-	11)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a. The Carelessness of Not Following 			God’s Way (vv. 1-5)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6:1-5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David’s next step was to bring the ark to stay in Jerusalem.</a:t>
            </a:r>
          </a:p>
          <a:p>
            <a:pPr algn="l">
              <a:lnSpc>
                <a:spcPct val="100000"/>
              </a:lnSpc>
              <a:tabLst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Why did David want to do this?</a:t>
            </a:r>
          </a:p>
        </p:txBody>
      </p:sp>
    </p:spTree>
    <p:extLst>
      <p:ext uri="{BB962C8B-B14F-4D97-AF65-F5344CB8AC3E}">
        <p14:creationId xmlns:p14="http://schemas.microsoft.com/office/powerpoint/2010/main" val="213853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ark of God”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was Israel’s national treasure and was ordinarily kept in the Tabernacle.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ark’s importance as well as its 				military significance is seen by the 				size of the escort that was to bring it 			to Jerusalem.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PH" sz="3600" i="1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Baale-judah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”: another name for 				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Kiriath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Jearim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(1Chron 13:6)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59810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9C73CFF-2CA8-942F-AB05-E187F3C1C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765" y="260059"/>
            <a:ext cx="8312965" cy="6333688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36980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endParaRPr lang="en-PH" dirty="0"/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endParaRPr lang="en-PH" dirty="0"/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endParaRPr lang="en-PH" dirty="0"/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endParaRPr lang="en-PH" dirty="0"/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endParaRPr lang="en-PH" dirty="0"/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endParaRPr lang="en-PH" dirty="0"/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endParaRPr lang="en-PH" dirty="0"/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endParaRPr lang="en-PH" dirty="0"/>
          </a:p>
          <a:p>
            <a:pPr marL="571500" indent="-571500" algn="l">
              <a:buFont typeface="Wingdings" pitchFamily="2" charset="2"/>
              <a:buChar char="Ø"/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section of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is significant for two reasons.</a:t>
            </a:r>
          </a:p>
          <a:p>
            <a:pPr marL="571500" indent="-571500" algn="l">
              <a:buFont typeface="Wingdings" pitchFamily="2" charset="2"/>
              <a:buChar char="Ø"/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First, the ark is described as that which bore the name of God Himself</a:t>
            </a: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B4FF3B-4836-92B6-5CCC-9D4A29626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084" y="872454"/>
            <a:ext cx="6163832" cy="345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0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~ So the ark represented the glorious 			reputation and graciousness of God 			who dwelled among His people in a 			special way.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such, it was to be handled with 			reverence, even in transporting it 			from place to place.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Second, this section prepares the reader for what is soon to happen that David and the people of Israel were not at all expecting to happen (vv. 6-7).</a:t>
            </a:r>
          </a:p>
        </p:txBody>
      </p:sp>
    </p:spTree>
    <p:extLst>
      <p:ext uri="{BB962C8B-B14F-4D97-AF65-F5344CB8AC3E}">
        <p14:creationId xmlns:p14="http://schemas.microsoft.com/office/powerpoint/2010/main" val="10124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3-5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Something was terribly wrong.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ark was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“placed… on a 				new cart.”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use of a new cart would assure 			that there was no ritual impurity.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intention therefore was good.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Mosaic Law: the ark be carried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 Levites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(the sons of Kohath), which would be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borne on their shoulders by means of poles</a:t>
            </a:r>
          </a:p>
        </p:txBody>
      </p:sp>
    </p:spTree>
    <p:extLst>
      <p:ext uri="{BB962C8B-B14F-4D97-AF65-F5344CB8AC3E}">
        <p14:creationId xmlns:p14="http://schemas.microsoft.com/office/powerpoint/2010/main" val="291026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5C2465-D978-2059-DDBB-7DC361B08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889" y="124178"/>
            <a:ext cx="8895643" cy="6637866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Ex 25:12-15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Num 7:8-9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David could overlook the Law’s requirements is impossible to know.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EMOTIONS, NO MATTER WHAT THE REASON, MUST NEVER TAKE PRECEDENCE OVER OUR OBEDIENCE TO GOD.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617538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devotion to God must be 				guided by His Word, our emotions 			ruled by His truths.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470</TotalTime>
  <Words>1047</Words>
  <Application>Microsoft Office PowerPoint</Application>
  <PresentationFormat>On-screen Show (4:3)</PresentationFormat>
  <Paragraphs>71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21</cp:revision>
  <dcterms:created xsi:type="dcterms:W3CDTF">2023-07-29T14:28:24Z</dcterms:created>
  <dcterms:modified xsi:type="dcterms:W3CDTF">2023-07-30T07:18:15Z</dcterms:modified>
</cp:coreProperties>
</file>