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79"/>
    <p:restoredTop sz="96000"/>
  </p:normalViewPr>
  <p:slideViewPr>
    <p:cSldViewPr snapToGrid="0">
      <p:cViewPr varScale="1">
        <p:scale>
          <a:sx n="113" d="100"/>
          <a:sy n="113" d="100"/>
        </p:scale>
        <p:origin x="3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ECD8F-C200-8742-90C6-E82299233B08}" type="datetimeFigureOut">
              <a:rPr lang="en-US" smtClean="0"/>
              <a:t>6/10/23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C10AA-00D7-6A41-B89E-8CF95A17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658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ECD8F-C200-8742-90C6-E82299233B08}" type="datetimeFigureOut">
              <a:rPr lang="en-US" smtClean="0"/>
              <a:t>6/10/23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C10AA-00D7-6A41-B89E-8CF95A17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001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ECD8F-C200-8742-90C6-E82299233B08}" type="datetimeFigureOut">
              <a:rPr lang="en-US" smtClean="0"/>
              <a:t>6/10/23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C10AA-00D7-6A41-B89E-8CF95A17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509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ECD8F-C200-8742-90C6-E82299233B08}" type="datetimeFigureOut">
              <a:rPr lang="en-US" smtClean="0"/>
              <a:t>6/10/23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C10AA-00D7-6A41-B89E-8CF95A17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0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ECD8F-C200-8742-90C6-E82299233B08}" type="datetimeFigureOut">
              <a:rPr lang="en-US" smtClean="0"/>
              <a:t>6/10/23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C10AA-00D7-6A41-B89E-8CF95A17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97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ECD8F-C200-8742-90C6-E82299233B08}" type="datetimeFigureOut">
              <a:rPr lang="en-US" smtClean="0"/>
              <a:t>6/10/23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C10AA-00D7-6A41-B89E-8CF95A17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19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ECD8F-C200-8742-90C6-E82299233B08}" type="datetimeFigureOut">
              <a:rPr lang="en-US" smtClean="0"/>
              <a:t>6/10/23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C10AA-00D7-6A41-B89E-8CF95A17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89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ECD8F-C200-8742-90C6-E82299233B08}" type="datetimeFigureOut">
              <a:rPr lang="en-US" smtClean="0"/>
              <a:t>6/10/23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C10AA-00D7-6A41-B89E-8CF95A17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217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ECD8F-C200-8742-90C6-E82299233B08}" type="datetimeFigureOut">
              <a:rPr lang="en-US" smtClean="0"/>
              <a:t>6/10/23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C10AA-00D7-6A41-B89E-8CF95A17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54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ECD8F-C200-8742-90C6-E82299233B08}" type="datetimeFigureOut">
              <a:rPr lang="en-US" smtClean="0"/>
              <a:t>6/10/23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C10AA-00D7-6A41-B89E-8CF95A17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37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ECD8F-C200-8742-90C6-E82299233B08}" type="datetimeFigureOut">
              <a:rPr lang="en-US" smtClean="0"/>
              <a:t>6/10/23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C10AA-00D7-6A41-B89E-8CF95A17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166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ECD8F-C200-8742-90C6-E82299233B08}" type="datetimeFigureOut">
              <a:rPr lang="en-US" smtClean="0"/>
              <a:t>6/10/23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C10AA-00D7-6A41-B89E-8CF95A17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62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4B1384-F7B9-DE15-D223-FBFA8818D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1" y="124178"/>
            <a:ext cx="8929510" cy="662657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6: THE PROSPEROUS YEARS: DAVID’S CORONATION (2Sam 5:1-25)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David Crowned (5:1-5)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Jerusalem Captured (5:6-12)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Polygamy Continued (5:13-16)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5:13-16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441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4B1384-F7B9-DE15-D223-FBFA8818D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1" y="124178"/>
            <a:ext cx="8929510" cy="6626578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concept of the Divine Warrior was not unique to Israel.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2:10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14:15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sound of marching in the tops of the balsam trees”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We don’t what God did here exactly.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may not always understand 			how God works on our behalf, but 		our duty is to simply trust Him and 		live in obedience to Him.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9167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7FCDDAA-E767-CCBD-1DAF-6D727A2A7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1" y="467686"/>
            <a:ext cx="8945379" cy="5922627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684B1384-F7B9-DE15-D223-FBFA8818D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1" y="124178"/>
            <a:ext cx="8929510" cy="662657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63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4B1384-F7B9-DE15-D223-FBFA8818D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1" y="124178"/>
            <a:ext cx="8929510" cy="662657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Defeating the Philistines in particular (8:1) is of special significance.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Recall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3:18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sz="3600" b="1" u="sng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deliverance from Philistine 			oppression that began with Samson 		(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Judg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13:1; 16:30) will be completed 		by David.</a:t>
            </a:r>
          </a:p>
        </p:txBody>
      </p:sp>
    </p:spTree>
    <p:extLst>
      <p:ext uri="{BB962C8B-B14F-4D97-AF65-F5344CB8AC3E}">
        <p14:creationId xmlns:p14="http://schemas.microsoft.com/office/powerpoint/2010/main" val="999175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4B1384-F7B9-DE15-D223-FBFA8818D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1" y="124178"/>
            <a:ext cx="8929510" cy="662657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After David became king, his first order of business was to subdue his enemies.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By these victories Israel regained the territory that Saul had lost in his last battle (cf. 1Sam 31).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people had long recognized that David was a brave and skillful warrior, and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these two victories added greater glory to God and honor to His servant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Philistine defeat: warning to enemies</a:t>
            </a:r>
          </a:p>
        </p:txBody>
      </p:sp>
    </p:spTree>
    <p:extLst>
      <p:ext uri="{BB962C8B-B14F-4D97-AF65-F5344CB8AC3E}">
        <p14:creationId xmlns:p14="http://schemas.microsoft.com/office/powerpoint/2010/main" val="3563854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4B1384-F7B9-DE15-D223-FBFA8818D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1" y="124178"/>
            <a:ext cx="8929510" cy="662657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See parallel passage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1Chron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14:16-17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fought his battles the way God instructed him.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Once more, he serves as an example 		to us.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each battle he fought in this 				chapter, he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(1) sought God’s counsel,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(2) obeyed God’s instructions, and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(3) gave God the glory.</a:t>
            </a:r>
          </a:p>
        </p:txBody>
      </p:sp>
    </p:spTree>
    <p:extLst>
      <p:ext uri="{BB962C8B-B14F-4D97-AF65-F5344CB8AC3E}">
        <p14:creationId xmlns:p14="http://schemas.microsoft.com/office/powerpoint/2010/main" val="2796566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4B1384-F7B9-DE15-D223-FBFA8818D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1" y="124178"/>
            <a:ext cx="8929510" cy="6626578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the life “battles” we encounter, we need to guard against ignoring these steps by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2858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(1) doing what we want without 						considering God’s will,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2858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(2) doing things our way, ignoring 					Biblical commands and principles, 				and godly counsel, and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2858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(3) taking the glory ourselves or giving it 				to someone else, forgetting to give 				God the ultimate glory.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28587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When this happens, we sin.</a:t>
            </a:r>
          </a:p>
        </p:txBody>
      </p:sp>
    </p:spTree>
    <p:extLst>
      <p:ext uri="{BB962C8B-B14F-4D97-AF65-F5344CB8AC3E}">
        <p14:creationId xmlns:p14="http://schemas.microsoft.com/office/powerpoint/2010/main" val="74904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4B1384-F7B9-DE15-D223-FBFA8818D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1" y="124178"/>
            <a:ext cx="8929510" cy="662657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Even a man chosen by God and 			one after God’s own heart is far 			from perfect simply because he is 		a sinner.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Although marriage was a tool of 			diplomacy throughout the ancient 			Near East, this custom brought out 			one of David’s weaknesses: a desire 		for many wives.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1Chron 3:9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listing</a:t>
            </a:r>
          </a:p>
        </p:txBody>
      </p:sp>
    </p:spTree>
    <p:extLst>
      <p:ext uri="{BB962C8B-B14F-4D97-AF65-F5344CB8AC3E}">
        <p14:creationId xmlns:p14="http://schemas.microsoft.com/office/powerpoint/2010/main" val="2359156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4B1384-F7B9-DE15-D223-FBFA8818D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1" y="124178"/>
            <a:ext cx="8929510" cy="6626578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By the time the early church was established, God made His ideal for marriage clear in the qualifications for elders and deacons: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each was to have only one wife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(1Tim 3:2, 12). 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enduring principle is this: one 		man, one woman, one flesh.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The Philistines Conquered (5:17-25)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a. The First Battle (vv. 17-21)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5:17-21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38818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4B1384-F7B9-DE15-D223-FBFA8818D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1" y="124178"/>
            <a:ext cx="8929510" cy="6626578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once David became king of all Israel, he now became a threat to Philistine control of the northern parts of Israel they could not ignore.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Chronologically it is likely that the Philistine attack followed immediately after the events of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before the capture of Jerusalem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6-11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When David found out about this coming attack,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“he went down to the stronghold”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17b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80797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4B1384-F7B9-DE15-D223-FBFA8818D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1" y="124178"/>
            <a:ext cx="8929510" cy="662657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&gt; 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A9C7AF-F6B5-7529-FB51-D0FF63A4C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46" y="901815"/>
            <a:ext cx="8808507" cy="583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874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4B1384-F7B9-DE15-D223-FBFA8818D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1" y="124178"/>
            <a:ext cx="8929510" cy="662657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 once more demonstrates 			complete dependence upon God in 		first seeking God’s will: what shall I do 		and what will You do?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And God replies with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 instruction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for David and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promise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to him.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20-21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was clearly a great victory from the Lord against the Philistines!</a:t>
            </a:r>
          </a:p>
        </p:txBody>
      </p:sp>
    </p:spTree>
    <p:extLst>
      <p:ext uri="{BB962C8B-B14F-4D97-AF65-F5344CB8AC3E}">
        <p14:creationId xmlns:p14="http://schemas.microsoft.com/office/powerpoint/2010/main" val="2862196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4B1384-F7B9-DE15-D223-FBFA8818D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1" y="124178"/>
            <a:ext cx="8929510" cy="662657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According to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1Chron 14:12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			and his men burned the idols, in 			compliance with the instructions of 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Deut 7:5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Again, we see here David’s 				seriousness in obeying God and in 			guarding his men from being tempted 		to idolatry.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Upon his defeat of the Philistines, David declared: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20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5801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4B1384-F7B9-DE15-D223-FBFA8818D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1" y="124178"/>
            <a:ext cx="8929510" cy="662657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Once more we see David’s heart that 		desired YHWH’s glory: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attributes 		the victory to the Lord and does 			not claim any glory for himself.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The Second Battle (vv. 22-25)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5:22-25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 if not fully convinced of their defeat, sometime later, the Philistines once more position themselves at the valley of Rephaim.</a:t>
            </a:r>
          </a:p>
        </p:txBody>
      </p:sp>
    </p:spTree>
    <p:extLst>
      <p:ext uri="{BB962C8B-B14F-4D97-AF65-F5344CB8AC3E}">
        <p14:creationId xmlns:p14="http://schemas.microsoft.com/office/powerpoint/2010/main" val="3051353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4B1384-F7B9-DE15-D223-FBFA8818D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601" y="124178"/>
            <a:ext cx="8929510" cy="662657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23a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once more inquired of the Lord as to what he should do, but this time the Lord did not just simply say, “Go”.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God’s strategy this time was different 		– He is not tied to just any one way.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 15:3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 14:14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Deut 1:30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071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128</TotalTime>
  <Words>974</Words>
  <Application>Microsoft Macintosh PowerPoint</Application>
  <PresentationFormat>On-screen Show (4:3)</PresentationFormat>
  <Paragraphs>63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Robert Casas</cp:lastModifiedBy>
  <cp:revision>19</cp:revision>
  <dcterms:created xsi:type="dcterms:W3CDTF">2023-06-10T06:26:13Z</dcterms:created>
  <dcterms:modified xsi:type="dcterms:W3CDTF">2023-06-10T08:34:18Z</dcterms:modified>
</cp:coreProperties>
</file>