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9"/>
    <p:restoredTop sz="95994"/>
  </p:normalViewPr>
  <p:slideViewPr>
    <p:cSldViewPr snapToGrid="0">
      <p:cViewPr varScale="1">
        <p:scale>
          <a:sx n="112" d="100"/>
          <a:sy n="112" d="100"/>
        </p:scale>
        <p:origin x="3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8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2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6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05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66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005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4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35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2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7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3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A0F04-5060-1B48-B6EE-D8F8E6628E90}" type="datetimeFigureOut">
              <a:rPr lang="en-US" smtClean="0"/>
              <a:t>6/3/23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8ED04-5543-6846-8ACF-063E5589F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SAMUEL SERIES 6: THE PROSPEROUS YEARS: DAVID’S CORONATION (2Sam 5:1-25)</a:t>
            </a:r>
            <a:endParaRPr lang="en-P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Starting in 2 Samuel 5, we will begin to see a new stage in David’s life.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would mark a prosperous stage in the reign of David.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Sadly, towards the end of this prosperous period, David would sin greatly against God.</a:t>
            </a:r>
          </a:p>
        </p:txBody>
      </p:sp>
    </p:spTree>
    <p:extLst>
      <p:ext uri="{BB962C8B-B14F-4D97-AF65-F5344CB8AC3E}">
        <p14:creationId xmlns:p14="http://schemas.microsoft.com/office/powerpoint/2010/main" val="11270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BEAA4F-5881-C61E-771F-6FA438138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57" y="131007"/>
            <a:ext cx="8742705" cy="657179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25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Eventually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“Zion”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 used as a 			synonym for Jerusalem (Isa 40:9).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Jebusites had placed false security on their walls which became the hindrance to the fulfillment of God’s will for both David and Israel.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ULTIMATE WILL ALWAYS WILL BE FULFILLED; THOUGH IT BE HINDERED BY MEN’S REBELLION, IN THE END WHAT HE HAS ORDAINED WILL ALWAYS BE DONE.</a:t>
            </a:r>
          </a:p>
        </p:txBody>
      </p:sp>
    </p:spTree>
    <p:extLst>
      <p:ext uri="{BB962C8B-B14F-4D97-AF65-F5344CB8AC3E}">
        <p14:creationId xmlns:p14="http://schemas.microsoft.com/office/powerpoint/2010/main" val="121066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In the account here, David gave 			instructions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“strike the Jebusites… 		through the water tunnel”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See parallel account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1Chron 11:6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As soon as David defeated the 			Jebusites, he moved into Jerusalem 		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“and called it the city of David.”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5813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This is a key verse in this narrative.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foundation of David’s success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			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Lord God of hosts was with him.”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what made all the difference 		in David’s life and what served as a 		contrast to Saul whom God 				“rejected… from being king”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(1Sam 		15:23).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Tyre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 one of the major Phoenician seaports of the ancient world.</a:t>
            </a:r>
          </a:p>
        </p:txBody>
      </p:sp>
    </p:spTree>
    <p:extLst>
      <p:ext uri="{BB962C8B-B14F-4D97-AF65-F5344CB8AC3E}">
        <p14:creationId xmlns:p14="http://schemas.microsoft.com/office/powerpoint/2010/main" val="586729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“Hiram king of </a:t>
            </a:r>
            <a:r>
              <a:rPr lang="en-PH" sz="3600" i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Tyre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 a Phoenician king who was the first to grant international recognition to the newly established King David.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12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This is another key verse in the story.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Seeing clearly God’s visible blessing 		on his life, David recognized it was 			truly the Lord who established his 			kingship.</a:t>
            </a:r>
          </a:p>
        </p:txBody>
      </p:sp>
    </p:spTree>
    <p:extLst>
      <p:ext uri="{BB962C8B-B14F-4D97-AF65-F5344CB8AC3E}">
        <p14:creationId xmlns:p14="http://schemas.microsoft.com/office/powerpoint/2010/main" val="303803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establishing David as king 			was truly according to plan and 			promise and it would indeed be 			done!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David realized this and 					acknowledged that his greatness, 		and whatever else he achieved, 			came only from God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And as a man after God’s own heart, 		being great means continuing a close 		relationship with God personally as a 		believer and nationally as a king.</a:t>
            </a:r>
          </a:p>
        </p:txBody>
      </p:sp>
    </p:spTree>
    <p:extLst>
      <p:ext uri="{BB962C8B-B14F-4D97-AF65-F5344CB8AC3E}">
        <p14:creationId xmlns:p14="http://schemas.microsoft.com/office/powerpoint/2010/main" val="297528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5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David’s being a fervent worshipper 		and a prayerfully dependent man 			was key to this.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Moreover, </a:t>
            </a:r>
            <a:r>
              <a:rPr lang="en-PH" sz="35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gave God first place in 		his life and served the people 			according to God’s purposes</a:t>
            </a: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He did not forget the purpose for which 		God raised him to be king: </a:t>
            </a:r>
            <a:r>
              <a:rPr lang="en-PH" sz="35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12b</a:t>
            </a: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In truth, </a:t>
            </a:r>
            <a:r>
              <a:rPr lang="en-PH" sz="35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was an integral part of 		God’s continuing redemptive 				program for Israel </a:t>
            </a:r>
            <a:r>
              <a:rPr lang="en-PH" sz="3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PH" sz="35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ultimately 		for His elect in Christ.</a:t>
            </a:r>
            <a:endParaRPr lang="en-PH" sz="3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626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Even people after God’s heart have to fight for consistency in their faithful walk with Him.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The tendency to slack off in our 			devotion to God and in our pursuit of 		Him will continue to hound us 				throughout our Christian lives.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outline: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I. THE PATIENT YEARS (2 Samuel 1 – 		4)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11250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II. THE PROSPEROUS YEARS (2 				Samuel 5 – 12)</a:t>
            </a:r>
          </a:p>
        </p:txBody>
      </p:sp>
    </p:spTree>
    <p:extLst>
      <p:ext uri="{BB962C8B-B14F-4D97-AF65-F5344CB8AC3E}">
        <p14:creationId xmlns:p14="http://schemas.microsoft.com/office/powerpoint/2010/main" val="166295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David’s Coronation (2 Samuel 5)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David Crowned (5:1-5)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2Sam 5:1-5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Soon after </a:t>
            </a:r>
            <a:r>
              <a:rPr lang="en-PH" sz="36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Ish-bosheth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 buried, the way was clear for David to establish his throne over the northern tribes of Israel as well as over Judah.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recognition of this, all the northern tribes gathered before David and addressed him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2a &amp; 2b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In response to this, David entered into 		covenant with them.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Now God fulfilled His promise to make him His chosen king over all Israel.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4-5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we are informed of David’s age when he became king and how long he reigned as king.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a testimony David was of 			what it is to wait in complete trust 		upon the Lord and His timing!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6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Jerusalem Captured (5:6-12)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2Sam 5:6-12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his seven-and-a-half-year reign in Hebron, David now chooses to move the capital to Jerusalem.</a:t>
            </a:r>
          </a:p>
          <a:p>
            <a:endParaRPr lang="en-PH" dirty="0"/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C9D38C-53D5-9699-17B8-5E0726502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978" y="3279257"/>
            <a:ext cx="6198043" cy="350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1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b="1" cap="small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Background Information </a:t>
            </a:r>
            <a:endParaRPr lang="en-PH" sz="3600" cap="small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PH" sz="3600" b="1" cap="small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 Jerusalem</a:t>
            </a:r>
            <a:endParaRPr lang="en-PH" sz="3600" cap="small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city is mentioned in the Bible more than any other (from Gen 14:18 to Rev 21:10).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Jerusalem: defeated by the Israelite 		armies at Canaan conquest, but 			inhabitants not driven out and city not 		occupied by the Israelites (Josh 			15:63).</a:t>
            </a:r>
          </a:p>
        </p:txBody>
      </p:sp>
    </p:spTree>
    <p:extLst>
      <p:ext uri="{BB962C8B-B14F-4D97-AF65-F5344CB8AC3E}">
        <p14:creationId xmlns:p14="http://schemas.microsoft.com/office/powerpoint/2010/main" val="29164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86C431-25E8-C839-2CED-67A49119D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7" y="304636"/>
            <a:ext cx="8941333" cy="624872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9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taking Jerusalem, David was able to eliminate the foreign wedge between the northern and southern tribes and to establish his capital.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 the Jebusites 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 mentioned as descendants of Canaan (Gen 10:15-16).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Thinking they had a clear military 			advantage, the Jebusites boasted of 		their security behind their 					impregnable walls.</a:t>
            </a:r>
          </a:p>
        </p:txBody>
      </p:sp>
    </p:spTree>
    <p:extLst>
      <p:ext uri="{BB962C8B-B14F-4D97-AF65-F5344CB8AC3E}">
        <p14:creationId xmlns:p14="http://schemas.microsoft.com/office/powerpoint/2010/main" val="276317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D2DDF5-5D1D-62BE-01F8-68DAA8D24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0" y="75501"/>
            <a:ext cx="8938260" cy="6691059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This is the first appearance of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“Zion”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in the Bible and the only one in 1 and 		2 Samuel.</a:t>
            </a:r>
          </a:p>
          <a:p>
            <a:pPr algn="l">
              <a:lnSpc>
                <a:spcPct val="100000"/>
              </a:lnSpc>
              <a:tabLst>
                <a:tab pos="617538" algn="l"/>
                <a:tab pos="1019175" algn="l"/>
                <a:tab pos="1154113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The phrase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stronghold of Zion” 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refers to the Jebusite fortress city.</a:t>
            </a:r>
          </a:p>
        </p:txBody>
      </p:sp>
    </p:spTree>
    <p:extLst>
      <p:ext uri="{BB962C8B-B14F-4D97-AF65-F5344CB8AC3E}">
        <p14:creationId xmlns:p14="http://schemas.microsoft.com/office/powerpoint/2010/main" val="194303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121</TotalTime>
  <Words>1053</Words>
  <Application>Microsoft Macintosh PowerPoint</Application>
  <PresentationFormat>On-screen Show (4:3)</PresentationFormat>
  <Paragraphs>61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Casas</dc:creator>
  <cp:lastModifiedBy>Robert Casas</cp:lastModifiedBy>
  <cp:revision>19</cp:revision>
  <dcterms:created xsi:type="dcterms:W3CDTF">2023-06-03T15:10:38Z</dcterms:created>
  <dcterms:modified xsi:type="dcterms:W3CDTF">2023-06-03T17:12:02Z</dcterms:modified>
</cp:coreProperties>
</file>