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79"/>
    <p:restoredTop sz="95994"/>
  </p:normalViewPr>
  <p:slideViewPr>
    <p:cSldViewPr snapToGrid="0">
      <p:cViewPr varScale="1">
        <p:scale>
          <a:sx n="114" d="100"/>
          <a:sy n="114" d="100"/>
        </p:scale>
        <p:origin x="162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0587-5315-D846-8C4C-891E3044A48C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E6488-98ED-D346-919F-B67FDE996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959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0587-5315-D846-8C4C-891E3044A48C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E6488-98ED-D346-919F-B67FDE996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048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0587-5315-D846-8C4C-891E3044A48C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E6488-98ED-D346-919F-B67FDE996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492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0587-5315-D846-8C4C-891E3044A48C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E6488-98ED-D346-919F-B67FDE996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923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0587-5315-D846-8C4C-891E3044A48C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E6488-98ED-D346-919F-B67FDE996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736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0587-5315-D846-8C4C-891E3044A48C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E6488-98ED-D346-919F-B67FDE996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96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0587-5315-D846-8C4C-891E3044A48C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E6488-98ED-D346-919F-B67FDE996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502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0587-5315-D846-8C4C-891E3044A48C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E6488-98ED-D346-919F-B67FDE996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84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0587-5315-D846-8C4C-891E3044A48C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E6488-98ED-D346-919F-B67FDE996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91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0587-5315-D846-8C4C-891E3044A48C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E6488-98ED-D346-919F-B67FDE996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586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0587-5315-D846-8C4C-891E3044A48C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E6488-98ED-D346-919F-B67FDE996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212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B0587-5315-D846-8C4C-891E3044A48C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E6488-98ED-D346-919F-B67FDE996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98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A1B5831-7B5A-7D81-811C-6052C1C8D7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91440"/>
            <a:ext cx="8972550" cy="667512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1: INTRODUCTION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350838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I. 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IMPORTANCE OF A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BACKGROUND STUDY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350838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background study is important for the following reasons:</a:t>
            </a:r>
          </a:p>
          <a:p>
            <a:pPr algn="l">
              <a:lnSpc>
                <a:spcPct val="100000"/>
              </a:lnSpc>
              <a:tabLst>
                <a:tab pos="350838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1. Identifying authorial intent is one of 				the foundational principles in correct 				exegesis.</a:t>
            </a:r>
          </a:p>
          <a:p>
            <a:pPr algn="l">
              <a:lnSpc>
                <a:spcPct val="100000"/>
              </a:lnSpc>
              <a:tabLst>
                <a:tab pos="350838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2. So understanding the circumstances 				for why the author wrote the book is 				critical.</a:t>
            </a:r>
          </a:p>
        </p:txBody>
      </p:sp>
    </p:spTree>
    <p:extLst>
      <p:ext uri="{BB962C8B-B14F-4D97-AF65-F5344CB8AC3E}">
        <p14:creationId xmlns:p14="http://schemas.microsoft.com/office/powerpoint/2010/main" val="89282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6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6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6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A1B5831-7B5A-7D81-811C-6052C1C8D7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91440"/>
            <a:ext cx="8972550" cy="667512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However the purpose for recording these events was not merely to have an “official” record of David’s reign.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Throughout the narrative, there is a 		continuing theme of the rule of God 		over His people.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 Also, emphasized: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 was God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who 		rejected Saul for his disobedience, 			chose David for the throne, and 			disciplined David for his pride.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was still the true King of Israel.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3756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6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6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A1B5831-7B5A-7D81-811C-6052C1C8D7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91440"/>
            <a:ext cx="8972550" cy="667512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KEY TO DAVID’S SUCCESSFUL REIGN WAS HIS RELATIONSHIP WITH THE LORD.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the final analysis,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David’s religious leadership was the most significant part of his reign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Through all the triumphs and tragedies of David’s reign,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was acting in the national and personal events of His people in order to accomplish His will.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6213046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6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A1B5831-7B5A-7D81-811C-6052C1C8D7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91440"/>
            <a:ext cx="8972550" cy="667512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For Christians, 2 Samuel lay the foundation for the all-important doctrine of the Messiah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David’s ultimate descendant who would sit on an everlasting throne ruling over God’s people and would bring deliverance and justice.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 ultimately, a righteous King greater than David was coming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promised King is Jesus!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Lk 1:31-33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Jn 1:49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63516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6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6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A1B5831-7B5A-7D81-811C-6052C1C8D7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91440"/>
            <a:ext cx="8972550" cy="6675120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3. We cannot accurately understand the 			meaning of a passage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 therefore 			correctly apply it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without 					understanding the authorial intent 				behind the passage and the writing 			of the book.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II. 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BACKGROUND TO THE BOOKS OF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SAMUEL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&amp; 2 Samuel take their names from the Prophet Samuel, who is the first important character in the first book.</a:t>
            </a:r>
          </a:p>
        </p:txBody>
      </p:sp>
    </p:spTree>
    <p:extLst>
      <p:ext uri="{BB962C8B-B14F-4D97-AF65-F5344CB8AC3E}">
        <p14:creationId xmlns:p14="http://schemas.microsoft.com/office/powerpoint/2010/main" val="23288399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6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A1B5831-7B5A-7D81-811C-6052C1C8D7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91440"/>
            <a:ext cx="8972550" cy="667512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 &amp; 2 Samuel were originally one book until later divided into separate books in the Greek OT translation, the Septuagint (LXX).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 1 Samuel covers the reign of Saul and 		2 Samuel, David.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authorship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of 1 and 2 Samuel is anonymous.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of the writing of the books cannot be determined precisely as well.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possibly around 900 </a:t>
            </a:r>
            <a:r>
              <a:rPr lang="en-PH" sz="3600" cap="small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b.c.</a:t>
            </a:r>
            <a:endParaRPr lang="en-PH" sz="280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00214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6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6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6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A1B5831-7B5A-7D81-811C-6052C1C8D7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91440"/>
            <a:ext cx="8972550" cy="667512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cap="small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Crucial Role of 1 &amp; 2 Samuel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and 2 Samuel have a crucial role in the Bible for both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historical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theological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reasons. 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Historically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these books document the monumental transition that happened in OT Israel: from being a collection of 12 tribes with no national government to being a unified nation with a centralized government under the reign of a king.</a:t>
            </a:r>
            <a:endParaRPr lang="en-PH" sz="280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58232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6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A1B5831-7B5A-7D81-811C-6052C1C8D7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91440"/>
            <a:ext cx="8972550" cy="667512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books also document how the promises made by God in the Pentateuch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(the first 5 books of the OT)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are historically fulfilled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e.g., prediction of the rise of kingship 		as an institution in Israel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Gen 17:16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prediction that a member of the tribe 		of Judah would rule over Israel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Gen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49:10</a:t>
            </a:r>
            <a:endParaRPr lang="en-PH" sz="280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61514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6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A1B5831-7B5A-7D81-811C-6052C1C8D7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91440"/>
            <a:ext cx="8972550" cy="6675120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promises that Israel would defeat 		Moab, Edom, and the Amalekites in 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Num 24:17-20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prophecies regarding the 					establishment of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“a covenant of 			perpetual priesthood”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for the line of 		Eleazar through his son Phinehas in 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Num 25:13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books of Samuel also provide concrete </a:t>
            </a:r>
            <a:r>
              <a:rPr lang="en-PH" sz="3600" b="1" i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historical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examples that confirm the </a:t>
            </a:r>
            <a:r>
              <a:rPr lang="en-PH" sz="3600" b="1" i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theological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teachings of the Pentateuch.</a:t>
            </a:r>
            <a:r>
              <a:rPr lang="en-PH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73178044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6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A1B5831-7B5A-7D81-811C-6052C1C8D7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91440"/>
            <a:ext cx="8972550" cy="667512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One precept is that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obedience to God brings blessings, while disobedience brings divine judgment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life of David further demonstrates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the sobering truth that God will 			bring judgment upon disobedience 		and sin.</a:t>
            </a:r>
            <a:r>
              <a:rPr lang="en-PH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narratives of 1 &amp; 2 Samuel contain four major themes: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establishment of the Davidic 			Covenant</a:t>
            </a:r>
          </a:p>
        </p:txBody>
      </p:sp>
    </p:spTree>
    <p:extLst>
      <p:ext uri="{BB962C8B-B14F-4D97-AF65-F5344CB8AC3E}">
        <p14:creationId xmlns:p14="http://schemas.microsoft.com/office/powerpoint/2010/main" val="79391393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6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6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A1B5831-7B5A-7D81-811C-6052C1C8D7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91440"/>
            <a:ext cx="8972550" cy="667512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sovereignty of God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Holy Spirit’s work in empowering 		men for divinely appointed tasks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personal and national effects of 		sin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III. 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 TO 2 SAMUEL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PH" sz="3600" b="1" cap="small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Historical Setting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covers the period from Saul’s death (c. 1010 </a:t>
            </a:r>
            <a:r>
              <a:rPr lang="en-PH" sz="3600" cap="small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b.c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to the end of David’s career (c. 970 </a:t>
            </a:r>
            <a:r>
              <a:rPr lang="en-PH" sz="3600" cap="small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b.c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93725121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6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6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6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6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6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6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A1B5831-7B5A-7D81-811C-6052C1C8D7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91440"/>
            <a:ext cx="8972550" cy="667512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After capturing the Jebusite fortress Jerusalem, David made it his capital.</a:t>
            </a:r>
            <a:endParaRPr lang="en-PH" sz="3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endParaRPr lang="en-PH" sz="3600" b="1" dirty="0">
              <a:solidFill>
                <a:srgbClr val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cap="small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Themes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unifying theme of 1&amp; 2 Samuel is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establishment of the kingdom of Israel.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Also an important theme in this book is the establishment of the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Davidic covenant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by God (Ch. 7).</a:t>
            </a:r>
            <a:r>
              <a:rPr lang="en-PH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957424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6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6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106</TotalTime>
  <Words>855</Words>
  <Application>Microsoft Office PowerPoint</Application>
  <PresentationFormat>On-screen Show (4:3)</PresentationFormat>
  <Paragraphs>50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Marc Grande</cp:lastModifiedBy>
  <cp:revision>27</cp:revision>
  <dcterms:created xsi:type="dcterms:W3CDTF">2023-01-21T14:32:53Z</dcterms:created>
  <dcterms:modified xsi:type="dcterms:W3CDTF">2023-01-22T07:46:21Z</dcterms:modified>
</cp:coreProperties>
</file>