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6" r:id="rId4"/>
  </p:sldMasterIdLst>
  <p:notesMasterIdLst>
    <p:notesMasterId r:id="rId30"/>
  </p:notesMasterIdLst>
  <p:handoutMasterIdLst>
    <p:handoutMasterId r:id="rId31"/>
  </p:handoutMasterIdLst>
  <p:sldIdLst>
    <p:sldId id="362" r:id="rId5"/>
    <p:sldId id="332" r:id="rId6"/>
    <p:sldId id="333" r:id="rId7"/>
    <p:sldId id="346" r:id="rId8"/>
    <p:sldId id="347" r:id="rId9"/>
    <p:sldId id="334" r:id="rId10"/>
    <p:sldId id="348" r:id="rId11"/>
    <p:sldId id="336" r:id="rId12"/>
    <p:sldId id="337" r:id="rId13"/>
    <p:sldId id="349" r:id="rId14"/>
    <p:sldId id="350" r:id="rId15"/>
    <p:sldId id="351" r:id="rId16"/>
    <p:sldId id="338" r:id="rId17"/>
    <p:sldId id="339" r:id="rId18"/>
    <p:sldId id="352" r:id="rId19"/>
    <p:sldId id="353" r:id="rId20"/>
    <p:sldId id="354" r:id="rId21"/>
    <p:sldId id="355" r:id="rId22"/>
    <p:sldId id="356" r:id="rId23"/>
    <p:sldId id="341" r:id="rId24"/>
    <p:sldId id="357" r:id="rId25"/>
    <p:sldId id="359" r:id="rId26"/>
    <p:sldId id="345" r:id="rId27"/>
    <p:sldId id="360" r:id="rId28"/>
    <p:sldId id="36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C083E6E3-FA7D-4D7B-A595-EF9225AFEA82}">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88" autoAdjust="0"/>
  </p:normalViewPr>
  <p:slideViewPr>
    <p:cSldViewPr snapToGrid="0">
      <p:cViewPr varScale="1">
        <p:scale>
          <a:sx n="94" d="100"/>
          <a:sy n="94" d="100"/>
        </p:scale>
        <p:origin x="1152" y="312"/>
      </p:cViewPr>
      <p:guideLst>
        <p:guide orient="horz" pos="2160"/>
        <p:guide pos="3840"/>
      </p:guideLst>
    </p:cSldViewPr>
  </p:slideViewPr>
  <p:outlineViewPr>
    <p:cViewPr>
      <p:scale>
        <a:sx n="33" d="100"/>
        <a:sy n="33" d="100"/>
      </p:scale>
      <p:origin x="0" y="-3456"/>
    </p:cViewPr>
  </p:outlineViewPr>
  <p:notesTextViewPr>
    <p:cViewPr>
      <p:scale>
        <a:sx n="1" d="1"/>
        <a:sy n="1" d="1"/>
      </p:scale>
      <p:origin x="0" y="0"/>
    </p:cViewPr>
  </p:notesTextViewPr>
  <p:sorterViewPr>
    <p:cViewPr>
      <p:scale>
        <a:sx n="100" d="100"/>
        <a:sy n="100" d="100"/>
      </p:scale>
      <p:origin x="0" y="-7325"/>
    </p:cViewPr>
  </p:sorterViewPr>
  <p:notesViewPr>
    <p:cSldViewPr snapToGrid="0">
      <p:cViewPr varScale="1">
        <p:scale>
          <a:sx n="58" d="100"/>
          <a:sy n="58" d="100"/>
        </p:scale>
        <p:origin x="3240"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D8E7403-EB4A-4177-AFCE-6A9D7B160C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AC49177-C030-4043-9380-EA6E4C94A16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7C7415F-6970-4DE4-93F1-94FEF07D0F1C}" type="datetimeFigureOut">
              <a:rPr lang="en-US" smtClean="0"/>
              <a:t>2/23/2025</a:t>
            </a:fld>
            <a:endParaRPr lang="en-US" dirty="0"/>
          </a:p>
        </p:txBody>
      </p:sp>
      <p:sp>
        <p:nvSpPr>
          <p:cNvPr id="4" name="Footer Placeholder 3">
            <a:extLst>
              <a:ext uri="{FF2B5EF4-FFF2-40B4-BE49-F238E27FC236}">
                <a16:creationId xmlns:a16="http://schemas.microsoft.com/office/drawing/2014/main" id="{BC4C83CE-EC9B-40C4-BD7A-48797AE5B1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EE9A75D-9B4E-4704-98C7-2A42472F118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4CC6D6D-E986-427F-AD9C-4E9408DDBE53}" type="slidenum">
              <a:rPr lang="en-US" smtClean="0"/>
              <a:t>‹#›</a:t>
            </a:fld>
            <a:endParaRPr lang="en-US" dirty="0"/>
          </a:p>
        </p:txBody>
      </p:sp>
    </p:spTree>
    <p:extLst>
      <p:ext uri="{BB962C8B-B14F-4D97-AF65-F5344CB8AC3E}">
        <p14:creationId xmlns:p14="http://schemas.microsoft.com/office/powerpoint/2010/main" val="2998774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86E6E5-5A19-4AE7-8D4E-049C5315C9A0}" type="datetimeFigureOut">
              <a:rPr lang="en-US" smtClean="0"/>
              <a:t>2/23/2025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5A580F-E35D-42E1-AF82-E41CC201EA91}" type="slidenum">
              <a:rPr lang="en-US" smtClean="0"/>
              <a:t>‹#›</a:t>
            </a:fld>
            <a:endParaRPr lang="en-US" dirty="0"/>
          </a:p>
        </p:txBody>
      </p:sp>
    </p:spTree>
    <p:extLst>
      <p:ext uri="{BB962C8B-B14F-4D97-AF65-F5344CB8AC3E}">
        <p14:creationId xmlns:p14="http://schemas.microsoft.com/office/powerpoint/2010/main" val="1453680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a:t>
            </a:fld>
            <a:endParaRPr lang="en-US" dirty="0"/>
          </a:p>
        </p:txBody>
      </p:sp>
    </p:spTree>
    <p:extLst>
      <p:ext uri="{BB962C8B-B14F-4D97-AF65-F5344CB8AC3E}">
        <p14:creationId xmlns:p14="http://schemas.microsoft.com/office/powerpoint/2010/main" val="2934884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11</a:t>
            </a:fld>
            <a:endParaRPr lang="en-US" dirty="0"/>
          </a:p>
        </p:txBody>
      </p:sp>
    </p:spTree>
    <p:extLst>
      <p:ext uri="{BB962C8B-B14F-4D97-AF65-F5344CB8AC3E}">
        <p14:creationId xmlns:p14="http://schemas.microsoft.com/office/powerpoint/2010/main" val="117522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12</a:t>
            </a:fld>
            <a:endParaRPr lang="en-US" dirty="0"/>
          </a:p>
        </p:txBody>
      </p:sp>
    </p:spTree>
    <p:extLst>
      <p:ext uri="{BB962C8B-B14F-4D97-AF65-F5344CB8AC3E}">
        <p14:creationId xmlns:p14="http://schemas.microsoft.com/office/powerpoint/2010/main" val="79073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13</a:t>
            </a:fld>
            <a:endParaRPr lang="en-US" dirty="0"/>
          </a:p>
        </p:txBody>
      </p:sp>
    </p:spTree>
    <p:extLst>
      <p:ext uri="{BB962C8B-B14F-4D97-AF65-F5344CB8AC3E}">
        <p14:creationId xmlns:p14="http://schemas.microsoft.com/office/powerpoint/2010/main" val="18673587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14</a:t>
            </a:fld>
            <a:endParaRPr lang="en-US" dirty="0"/>
          </a:p>
        </p:txBody>
      </p:sp>
    </p:spTree>
    <p:extLst>
      <p:ext uri="{BB962C8B-B14F-4D97-AF65-F5344CB8AC3E}">
        <p14:creationId xmlns:p14="http://schemas.microsoft.com/office/powerpoint/2010/main" val="37918357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15</a:t>
            </a:fld>
            <a:endParaRPr lang="en-US" dirty="0"/>
          </a:p>
        </p:txBody>
      </p:sp>
    </p:spTree>
    <p:extLst>
      <p:ext uri="{BB962C8B-B14F-4D97-AF65-F5344CB8AC3E}">
        <p14:creationId xmlns:p14="http://schemas.microsoft.com/office/powerpoint/2010/main" val="41942261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16</a:t>
            </a:fld>
            <a:endParaRPr lang="en-US" dirty="0"/>
          </a:p>
        </p:txBody>
      </p:sp>
    </p:spTree>
    <p:extLst>
      <p:ext uri="{BB962C8B-B14F-4D97-AF65-F5344CB8AC3E}">
        <p14:creationId xmlns:p14="http://schemas.microsoft.com/office/powerpoint/2010/main" val="2276707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17</a:t>
            </a:fld>
            <a:endParaRPr lang="en-US" dirty="0"/>
          </a:p>
        </p:txBody>
      </p:sp>
    </p:spTree>
    <p:extLst>
      <p:ext uri="{BB962C8B-B14F-4D97-AF65-F5344CB8AC3E}">
        <p14:creationId xmlns:p14="http://schemas.microsoft.com/office/powerpoint/2010/main" val="2712930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18</a:t>
            </a:fld>
            <a:endParaRPr lang="en-US" dirty="0"/>
          </a:p>
        </p:txBody>
      </p:sp>
    </p:spTree>
    <p:extLst>
      <p:ext uri="{BB962C8B-B14F-4D97-AF65-F5344CB8AC3E}">
        <p14:creationId xmlns:p14="http://schemas.microsoft.com/office/powerpoint/2010/main" val="23981449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19</a:t>
            </a:fld>
            <a:endParaRPr lang="en-US" dirty="0"/>
          </a:p>
        </p:txBody>
      </p:sp>
    </p:spTree>
    <p:extLst>
      <p:ext uri="{BB962C8B-B14F-4D97-AF65-F5344CB8AC3E}">
        <p14:creationId xmlns:p14="http://schemas.microsoft.com/office/powerpoint/2010/main" val="37785847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20</a:t>
            </a:fld>
            <a:endParaRPr lang="en-US" dirty="0"/>
          </a:p>
        </p:txBody>
      </p:sp>
    </p:spTree>
    <p:extLst>
      <p:ext uri="{BB962C8B-B14F-4D97-AF65-F5344CB8AC3E}">
        <p14:creationId xmlns:p14="http://schemas.microsoft.com/office/powerpoint/2010/main" val="3377670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3</a:t>
            </a:fld>
            <a:endParaRPr lang="en-US" dirty="0"/>
          </a:p>
        </p:txBody>
      </p:sp>
    </p:spTree>
    <p:extLst>
      <p:ext uri="{BB962C8B-B14F-4D97-AF65-F5344CB8AC3E}">
        <p14:creationId xmlns:p14="http://schemas.microsoft.com/office/powerpoint/2010/main" val="1721535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21</a:t>
            </a:fld>
            <a:endParaRPr lang="en-US" dirty="0"/>
          </a:p>
        </p:txBody>
      </p:sp>
    </p:spTree>
    <p:extLst>
      <p:ext uri="{BB962C8B-B14F-4D97-AF65-F5344CB8AC3E}">
        <p14:creationId xmlns:p14="http://schemas.microsoft.com/office/powerpoint/2010/main" val="21399558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22</a:t>
            </a:fld>
            <a:endParaRPr lang="en-US" dirty="0"/>
          </a:p>
        </p:txBody>
      </p:sp>
    </p:spTree>
    <p:extLst>
      <p:ext uri="{BB962C8B-B14F-4D97-AF65-F5344CB8AC3E}">
        <p14:creationId xmlns:p14="http://schemas.microsoft.com/office/powerpoint/2010/main" val="21679743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23</a:t>
            </a:fld>
            <a:endParaRPr lang="en-US" dirty="0"/>
          </a:p>
        </p:txBody>
      </p:sp>
    </p:spTree>
    <p:extLst>
      <p:ext uri="{BB962C8B-B14F-4D97-AF65-F5344CB8AC3E}">
        <p14:creationId xmlns:p14="http://schemas.microsoft.com/office/powerpoint/2010/main" val="16805365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24</a:t>
            </a:fld>
            <a:endParaRPr lang="en-US" dirty="0"/>
          </a:p>
        </p:txBody>
      </p:sp>
    </p:spTree>
    <p:extLst>
      <p:ext uri="{BB962C8B-B14F-4D97-AF65-F5344CB8AC3E}">
        <p14:creationId xmlns:p14="http://schemas.microsoft.com/office/powerpoint/2010/main" val="37363123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25</a:t>
            </a:fld>
            <a:endParaRPr lang="en-US" dirty="0"/>
          </a:p>
        </p:txBody>
      </p:sp>
    </p:spTree>
    <p:extLst>
      <p:ext uri="{BB962C8B-B14F-4D97-AF65-F5344CB8AC3E}">
        <p14:creationId xmlns:p14="http://schemas.microsoft.com/office/powerpoint/2010/main" val="3314136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95486-F09E-93A4-EE1A-17DA476143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91278B-1BD8-89D9-572F-F834CD5424FE}"/>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7F36C0CC-5983-4BD1-CBDA-010D0DD9258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72BC059-87AC-9D0C-B215-8C6276BC8A46}"/>
              </a:ext>
            </a:extLst>
          </p:cNvPr>
          <p:cNvSpPr>
            <a:spLocks noGrp="1"/>
          </p:cNvSpPr>
          <p:nvPr>
            <p:ph type="sldNum" sz="quarter" idx="5"/>
          </p:nvPr>
        </p:nvSpPr>
        <p:spPr/>
        <p:txBody>
          <a:bodyPr/>
          <a:lstStyle/>
          <a:p>
            <a:fld id="{115A580F-E35D-42E1-AF82-E41CC201EA91}" type="slidenum">
              <a:rPr lang="en-US" smtClean="0"/>
              <a:t>4</a:t>
            </a:fld>
            <a:endParaRPr lang="en-US" dirty="0"/>
          </a:p>
        </p:txBody>
      </p:sp>
    </p:spTree>
    <p:extLst>
      <p:ext uri="{BB962C8B-B14F-4D97-AF65-F5344CB8AC3E}">
        <p14:creationId xmlns:p14="http://schemas.microsoft.com/office/powerpoint/2010/main" val="2395700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5F04C-6B57-6E1D-15B1-CB9B9FFA45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1D3913-0ED2-DC78-1E9E-F5608F66F1C3}"/>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A119160C-824F-DEB2-20BC-2F9303A99C2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27428E3-62AB-18CB-2934-02B2DF72021A}"/>
              </a:ext>
            </a:extLst>
          </p:cNvPr>
          <p:cNvSpPr>
            <a:spLocks noGrp="1"/>
          </p:cNvSpPr>
          <p:nvPr>
            <p:ph type="sldNum" sz="quarter" idx="5"/>
          </p:nvPr>
        </p:nvSpPr>
        <p:spPr/>
        <p:txBody>
          <a:bodyPr/>
          <a:lstStyle/>
          <a:p>
            <a:fld id="{115A580F-E35D-42E1-AF82-E41CC201EA91}" type="slidenum">
              <a:rPr lang="en-US" smtClean="0"/>
              <a:t>5</a:t>
            </a:fld>
            <a:endParaRPr lang="en-US" dirty="0"/>
          </a:p>
        </p:txBody>
      </p:sp>
    </p:spTree>
    <p:extLst>
      <p:ext uri="{BB962C8B-B14F-4D97-AF65-F5344CB8AC3E}">
        <p14:creationId xmlns:p14="http://schemas.microsoft.com/office/powerpoint/2010/main" val="3073189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6</a:t>
            </a:fld>
            <a:endParaRPr lang="en-US" dirty="0"/>
          </a:p>
        </p:txBody>
      </p:sp>
    </p:spTree>
    <p:extLst>
      <p:ext uri="{BB962C8B-B14F-4D97-AF65-F5344CB8AC3E}">
        <p14:creationId xmlns:p14="http://schemas.microsoft.com/office/powerpoint/2010/main" val="2898121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279F07-910C-4802-1D2B-19CE8FF36D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6821AC-B553-A193-0480-D16148CE093B}"/>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984B5E63-A6A3-E2D6-5B11-7CDDE8EBBE1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627636A-37AC-610D-49C7-C050B02AE4D5}"/>
              </a:ext>
            </a:extLst>
          </p:cNvPr>
          <p:cNvSpPr>
            <a:spLocks noGrp="1"/>
          </p:cNvSpPr>
          <p:nvPr>
            <p:ph type="sldNum" sz="quarter" idx="5"/>
          </p:nvPr>
        </p:nvSpPr>
        <p:spPr/>
        <p:txBody>
          <a:bodyPr/>
          <a:lstStyle/>
          <a:p>
            <a:fld id="{115A580F-E35D-42E1-AF82-E41CC201EA91}" type="slidenum">
              <a:rPr lang="en-US" smtClean="0"/>
              <a:t>7</a:t>
            </a:fld>
            <a:endParaRPr lang="en-US" dirty="0"/>
          </a:p>
        </p:txBody>
      </p:sp>
    </p:spTree>
    <p:extLst>
      <p:ext uri="{BB962C8B-B14F-4D97-AF65-F5344CB8AC3E}">
        <p14:creationId xmlns:p14="http://schemas.microsoft.com/office/powerpoint/2010/main" val="3026562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8</a:t>
            </a:fld>
            <a:endParaRPr lang="en-US" dirty="0"/>
          </a:p>
        </p:txBody>
      </p:sp>
    </p:spTree>
    <p:extLst>
      <p:ext uri="{BB962C8B-B14F-4D97-AF65-F5344CB8AC3E}">
        <p14:creationId xmlns:p14="http://schemas.microsoft.com/office/powerpoint/2010/main" val="1550389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9</a:t>
            </a:fld>
            <a:endParaRPr lang="en-US" dirty="0"/>
          </a:p>
        </p:txBody>
      </p:sp>
    </p:spTree>
    <p:extLst>
      <p:ext uri="{BB962C8B-B14F-4D97-AF65-F5344CB8AC3E}">
        <p14:creationId xmlns:p14="http://schemas.microsoft.com/office/powerpoint/2010/main" val="754808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10</a:t>
            </a:fld>
            <a:endParaRPr lang="en-US" dirty="0"/>
          </a:p>
        </p:txBody>
      </p:sp>
    </p:spTree>
    <p:extLst>
      <p:ext uri="{BB962C8B-B14F-4D97-AF65-F5344CB8AC3E}">
        <p14:creationId xmlns:p14="http://schemas.microsoft.com/office/powerpoint/2010/main" val="1281433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5" cy="359860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7" y="4488426"/>
            <a:ext cx="6991776" cy="1302774"/>
          </a:xfrm>
        </p:spPr>
        <p:txBody>
          <a:bodyPr anchor="b">
            <a:normAutofit/>
          </a:bodyPr>
          <a:lstStyle>
            <a:lvl1pPr marL="0" indent="0" algn="l">
              <a:buNone/>
              <a:defRPr sz="20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3450219008"/>
      </p:ext>
    </p:extLst>
  </p:cSld>
  <p:clrMapOvr>
    <a:masterClrMapping/>
  </p:clrMapOvr>
  <p:hf hdr="0" ftr="0" dt="0"/>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63253305"/>
      </p:ext>
    </p:extLst>
  </p:cSld>
  <p:clrMapOvr>
    <a:masterClrMapping/>
  </p:clrMapOvr>
  <p:hf hdr="0" ftr="0" dt="0"/>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3" y="997974"/>
            <a:ext cx="2349043" cy="498495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3"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1143217190"/>
      </p:ext>
    </p:extLst>
  </p:cSld>
  <p:clrMapOvr>
    <a:masterClrMapping/>
  </p:clrMapOvr>
  <p:hf hdr="0" ftr="0" dt="0"/>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p:bg>
      <p:bgRef idx="1001">
        <a:schemeClr val="bg1"/>
      </p:bgRef>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9AE8321-5884-9E75-1272-926961F3131D}"/>
              </a:ext>
            </a:extLst>
          </p:cNvPr>
          <p:cNvSpPr>
            <a:spLocks noGrp="1"/>
          </p:cNvSpPr>
          <p:nvPr>
            <p:ph type="title" hasCustomPrompt="1"/>
          </p:nvPr>
        </p:nvSpPr>
        <p:spPr>
          <a:xfrm>
            <a:off x="685800" y="908593"/>
            <a:ext cx="4058728" cy="5225507"/>
          </a:xfrm>
        </p:spPr>
        <p:txBody>
          <a:bodyPr anchor="t">
            <a:normAutofit/>
          </a:bodyPr>
          <a:lstStyle>
            <a:lvl1pPr>
              <a:defRPr sz="3200"/>
            </a:lvl1pPr>
          </a:lstStyle>
          <a:p>
            <a:r>
              <a:rPr lang="en-US" dirty="0"/>
              <a:t>Click to add title</a:t>
            </a:r>
          </a:p>
        </p:txBody>
      </p:sp>
      <p:sp>
        <p:nvSpPr>
          <p:cNvPr id="9" name="Picture Placeholder 8">
            <a:extLst>
              <a:ext uri="{FF2B5EF4-FFF2-40B4-BE49-F238E27FC236}">
                <a16:creationId xmlns:a16="http://schemas.microsoft.com/office/drawing/2014/main" id="{B22DF521-FA73-0B43-D1F3-A28543BA84E8}"/>
              </a:ext>
            </a:extLst>
          </p:cNvPr>
          <p:cNvSpPr>
            <a:spLocks noGrp="1"/>
          </p:cNvSpPr>
          <p:nvPr>
            <p:ph type="pic" sz="quarter" idx="10" hasCustomPrompt="1"/>
          </p:nvPr>
        </p:nvSpPr>
        <p:spPr>
          <a:xfrm>
            <a:off x="5699126" y="0"/>
            <a:ext cx="5786439" cy="6134100"/>
          </a:xfrm>
        </p:spPr>
        <p:txBody>
          <a:bodyPr/>
          <a:lstStyle>
            <a:lvl1pPr marL="0" indent="0" algn="ctr">
              <a:buNone/>
              <a:defRPr/>
            </a:lvl1pPr>
          </a:lstStyle>
          <a:p>
            <a:r>
              <a:rPr lang="en-US" dirty="0"/>
              <a:t>Click icon to insert picture</a:t>
            </a:r>
          </a:p>
        </p:txBody>
      </p:sp>
      <p:sp>
        <p:nvSpPr>
          <p:cNvPr id="4" name="Slide Number Placeholder 5">
            <a:extLst>
              <a:ext uri="{FF2B5EF4-FFF2-40B4-BE49-F238E27FC236}">
                <a16:creationId xmlns:a16="http://schemas.microsoft.com/office/drawing/2014/main" id="{400E6515-DDBF-35F4-5C9E-FF113FD164EF}"/>
              </a:ext>
            </a:extLst>
          </p:cNvPr>
          <p:cNvSpPr>
            <a:spLocks noGrp="1"/>
          </p:cNvSpPr>
          <p:nvPr>
            <p:ph type="sldNum" sz="quarter" idx="4"/>
          </p:nvPr>
        </p:nvSpPr>
        <p:spPr>
          <a:xfrm>
            <a:off x="10919012" y="6274074"/>
            <a:ext cx="672355" cy="583926"/>
          </a:xfrm>
          <a:prstGeom prst="rect">
            <a:avLst/>
          </a:prstGeom>
        </p:spPr>
        <p:txBody>
          <a:bodyPr vert="horz" lIns="91440" tIns="45720" rIns="91440" bIns="45720" rtlCol="0" anchor="t"/>
          <a:lstStyle>
            <a:lvl1pPr algn="r">
              <a:defRPr sz="1400">
                <a:solidFill>
                  <a:schemeClr val="tx1"/>
                </a:solidFill>
              </a:defRPr>
            </a:lvl1pPr>
          </a:lstStyle>
          <a:p>
            <a:fld id="{C3DB2ADC-AF19-4574-8C10-79B5B04FCA27}" type="slidenum">
              <a:rPr lang="en-US" smtClean="0"/>
              <a:pPr/>
              <a:t>‹#›</a:t>
            </a:fld>
            <a:endParaRPr lang="en-US" dirty="0"/>
          </a:p>
        </p:txBody>
      </p:sp>
      <p:cxnSp>
        <p:nvCxnSpPr>
          <p:cNvPr id="3" name="Straight Connector 2">
            <a:extLst>
              <a:ext uri="{FF2B5EF4-FFF2-40B4-BE49-F238E27FC236}">
                <a16:creationId xmlns:a16="http://schemas.microsoft.com/office/drawing/2014/main" id="{8B32A424-7EFB-F80C-2BDA-94D103A55F77}"/>
              </a:ext>
              <a:ext uri="{C183D7F6-B498-43B3-948B-1728B52AA6E4}">
                <adec:decorative xmlns:adec="http://schemas.microsoft.com/office/drawing/2017/decorative" val="1"/>
              </a:ext>
            </a:extLst>
          </p:cNvPr>
          <p:cNvCxnSpPr>
            <a:cxnSpLocks/>
          </p:cNvCxnSpPr>
          <p:nvPr userDrawn="1"/>
        </p:nvCxnSpPr>
        <p:spPr>
          <a:xfrm>
            <a:off x="800101" y="723900"/>
            <a:ext cx="16383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8EFEEF-ABDC-22C9-C5DB-0494BEB8687D}"/>
              </a:ext>
              <a:ext uri="{C183D7F6-B498-43B3-948B-1728B52AA6E4}">
                <adec:decorative xmlns:adec="http://schemas.microsoft.com/office/drawing/2017/decorative" val="1"/>
              </a:ext>
            </a:extLst>
          </p:cNvPr>
          <p:cNvCxnSpPr>
            <a:cxnSpLocks/>
          </p:cNvCxnSpPr>
          <p:nvPr userDrawn="1"/>
        </p:nvCxnSpPr>
        <p:spPr>
          <a:xfrm>
            <a:off x="5699343" y="6136928"/>
            <a:ext cx="57867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7000167"/>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genda 2">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7352414-3211-CEB2-31A1-11097989D435}"/>
              </a:ext>
            </a:extLst>
          </p:cNvPr>
          <p:cNvSpPr>
            <a:spLocks noGrp="1"/>
          </p:cNvSpPr>
          <p:nvPr>
            <p:ph type="title" hasCustomPrompt="1"/>
          </p:nvPr>
        </p:nvSpPr>
        <p:spPr>
          <a:xfrm>
            <a:off x="705935" y="723902"/>
            <a:ext cx="3503757" cy="5316415"/>
          </a:xfrm>
        </p:spPr>
        <p:txBody>
          <a:bodyPr>
            <a:normAutofit/>
          </a:bodyPr>
          <a:lstStyle>
            <a:lvl1pPr>
              <a:defRPr sz="3200"/>
            </a:lvl1pPr>
          </a:lstStyle>
          <a:p>
            <a:r>
              <a:rPr lang="en-US" dirty="0"/>
              <a:t>Click to add title</a:t>
            </a:r>
          </a:p>
        </p:txBody>
      </p:sp>
      <p:sp>
        <p:nvSpPr>
          <p:cNvPr id="9" name="Content Placeholder 8">
            <a:extLst>
              <a:ext uri="{FF2B5EF4-FFF2-40B4-BE49-F238E27FC236}">
                <a16:creationId xmlns:a16="http://schemas.microsoft.com/office/drawing/2014/main" id="{4BA26D20-54E1-2490-0D75-F08BCB7D3BFF}"/>
              </a:ext>
            </a:extLst>
          </p:cNvPr>
          <p:cNvSpPr>
            <a:spLocks noGrp="1"/>
          </p:cNvSpPr>
          <p:nvPr>
            <p:ph sz="quarter" idx="10" hasCustomPrompt="1"/>
          </p:nvPr>
        </p:nvSpPr>
        <p:spPr>
          <a:xfrm>
            <a:off x="5582233" y="2053087"/>
            <a:ext cx="5903332" cy="3987230"/>
          </a:xfrm>
        </p:spPr>
        <p:txBody>
          <a:bodyPr anchor="t"/>
          <a:lstStyle>
            <a:lvl1pPr marL="0" indent="0">
              <a:buNone/>
              <a:defRPr/>
            </a:lvl1pPr>
            <a:lvl2pPr marL="742932" indent="-285744">
              <a:buFont typeface="Arial" panose="020B0604020202020204" pitchFamily="34" charset="0"/>
              <a:buChar char="•"/>
              <a:defRPr/>
            </a:lvl2pPr>
            <a:lvl3pPr marL="1200121" indent="-285744">
              <a:buFont typeface="Arial" panose="020B0604020202020204" pitchFamily="34" charset="0"/>
              <a:buChar char="•"/>
              <a:defRPr/>
            </a:lvl3pPr>
            <a:lvl4pPr marL="1657309" indent="-285744">
              <a:buFont typeface="Arial" panose="020B0604020202020204" pitchFamily="34" charset="0"/>
              <a:buChar char="•"/>
              <a:defRPr/>
            </a:lvl4pPr>
            <a:lvl5pPr marL="2114498" indent="-285744">
              <a:buFont typeface="Arial" panose="020B0604020202020204" pitchFamily="34" charset="0"/>
              <a:buChar char="•"/>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a:extLst>
              <a:ext uri="{FF2B5EF4-FFF2-40B4-BE49-F238E27FC236}">
                <a16:creationId xmlns:a16="http://schemas.microsoft.com/office/drawing/2014/main" id="{400E6515-DDBF-35F4-5C9E-FF113FD164EF}"/>
              </a:ext>
            </a:extLst>
          </p:cNvPr>
          <p:cNvSpPr>
            <a:spLocks noGrp="1"/>
          </p:cNvSpPr>
          <p:nvPr>
            <p:ph type="sldNum" sz="quarter" idx="4"/>
          </p:nvPr>
        </p:nvSpPr>
        <p:spPr>
          <a:xfrm>
            <a:off x="10919012" y="6274074"/>
            <a:ext cx="672355" cy="583926"/>
          </a:xfrm>
          <a:prstGeom prst="rect">
            <a:avLst/>
          </a:prstGeom>
        </p:spPr>
        <p:txBody>
          <a:bodyPr vert="horz" lIns="91440" tIns="45720" rIns="91440" bIns="45720" rtlCol="0" anchor="t"/>
          <a:lstStyle>
            <a:lvl1pPr algn="r">
              <a:defRPr sz="1400">
                <a:solidFill>
                  <a:schemeClr val="tx1"/>
                </a:solidFill>
              </a:defRPr>
            </a:lvl1pPr>
          </a:lstStyle>
          <a:p>
            <a:fld id="{C3DB2ADC-AF19-4574-8C10-79B5B04FCA27}" type="slidenum">
              <a:rPr lang="en-US" smtClean="0"/>
              <a:pPr/>
              <a:t>‹#›</a:t>
            </a:fld>
            <a:endParaRPr lang="en-US" dirty="0"/>
          </a:p>
        </p:txBody>
      </p:sp>
      <p:cxnSp>
        <p:nvCxnSpPr>
          <p:cNvPr id="5" name="Straight Connector 4">
            <a:extLst>
              <a:ext uri="{FF2B5EF4-FFF2-40B4-BE49-F238E27FC236}">
                <a16:creationId xmlns:a16="http://schemas.microsoft.com/office/drawing/2014/main" id="{998A376F-AF56-AABE-DFA3-DE5A8C899613}"/>
              </a:ext>
              <a:ext uri="{C183D7F6-B498-43B3-948B-1728B52AA6E4}">
                <adec:decorative xmlns:adec="http://schemas.microsoft.com/office/drawing/2017/decorative" val="1"/>
              </a:ext>
            </a:extLst>
          </p:cNvPr>
          <p:cNvCxnSpPr>
            <a:cxnSpLocks/>
          </p:cNvCxnSpPr>
          <p:nvPr userDrawn="1"/>
        </p:nvCxnSpPr>
        <p:spPr>
          <a:xfrm>
            <a:off x="5695469" y="723900"/>
            <a:ext cx="5790599"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4DE9D420-BBEC-E7C6-7E76-FB9791C71C96}"/>
              </a:ext>
              <a:ext uri="{C183D7F6-B498-43B3-948B-1728B52AA6E4}">
                <adec:decorative xmlns:adec="http://schemas.microsoft.com/office/drawing/2017/decorative" val="1"/>
              </a:ext>
            </a:extLst>
          </p:cNvPr>
          <p:cNvCxnSpPr>
            <a:cxnSpLocks/>
          </p:cNvCxnSpPr>
          <p:nvPr userDrawn="1"/>
        </p:nvCxnSpPr>
        <p:spPr>
          <a:xfrm>
            <a:off x="5699343" y="6136928"/>
            <a:ext cx="57867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722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ction Title">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C0AFB647-646C-4130-9EF5-C19C686B184A}"/>
              </a:ext>
              <a:ext uri="{C183D7F6-B498-43B3-948B-1728B52AA6E4}">
                <adec:decorative xmlns:adec="http://schemas.microsoft.com/office/drawing/2017/decorative" val="1"/>
              </a:ext>
            </a:extLst>
          </p:cNvPr>
          <p:cNvCxnSpPr>
            <a:cxnSpLocks/>
          </p:cNvCxnSpPr>
          <p:nvPr userDrawn="1"/>
        </p:nvCxnSpPr>
        <p:spPr>
          <a:xfrm>
            <a:off x="5715001" y="738013"/>
            <a:ext cx="56769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92D6AD5-5357-463C-B785-6A488FFC8D76}"/>
              </a:ext>
            </a:extLst>
          </p:cNvPr>
          <p:cNvSpPr>
            <a:spLocks noGrp="1"/>
          </p:cNvSpPr>
          <p:nvPr>
            <p:ph type="title" hasCustomPrompt="1"/>
          </p:nvPr>
        </p:nvSpPr>
        <p:spPr>
          <a:xfrm>
            <a:off x="5637008" y="817583"/>
            <a:ext cx="5935869" cy="5238159"/>
          </a:xfrm>
        </p:spPr>
        <p:txBody>
          <a:bodyPr anchor="ctr" anchorCtr="0">
            <a:noAutofit/>
          </a:bodyPr>
          <a:lstStyle>
            <a:lvl1pPr>
              <a:defRPr sz="3200"/>
            </a:lvl1pPr>
          </a:lstStyle>
          <a:p>
            <a:r>
              <a:rPr lang="en-US" dirty="0"/>
              <a:t>Click to add title</a:t>
            </a:r>
          </a:p>
        </p:txBody>
      </p:sp>
      <p:sp>
        <p:nvSpPr>
          <p:cNvPr id="18" name="Picture Placeholder 16">
            <a:extLst>
              <a:ext uri="{FF2B5EF4-FFF2-40B4-BE49-F238E27FC236}">
                <a16:creationId xmlns:a16="http://schemas.microsoft.com/office/drawing/2014/main" id="{EAD023B5-9ABC-4D4A-A1AD-D4D83D662192}"/>
              </a:ext>
            </a:extLst>
          </p:cNvPr>
          <p:cNvSpPr>
            <a:spLocks noGrp="1"/>
          </p:cNvSpPr>
          <p:nvPr>
            <p:ph type="pic" sz="quarter" idx="13"/>
          </p:nvPr>
        </p:nvSpPr>
        <p:spPr>
          <a:xfrm>
            <a:off x="1" y="1"/>
            <a:ext cx="4876799" cy="6858000"/>
          </a:xfrm>
          <a:prstGeom prst="rect">
            <a:avLst/>
          </a:prstGeom>
        </p:spPr>
        <p:txBody>
          <a:bodyPr>
            <a:normAutofit/>
          </a:bodyPr>
          <a:lstStyle>
            <a:lvl1pPr marL="0" indent="0" algn="ctr">
              <a:buNone/>
              <a:defRPr sz="1800"/>
            </a:lvl1pPr>
          </a:lstStyle>
          <a:p>
            <a:r>
              <a:rPr lang="en-US"/>
              <a:t>Click icon to add picture</a:t>
            </a:r>
            <a:endParaRPr lang="en-US" dirty="0"/>
          </a:p>
        </p:txBody>
      </p:sp>
      <p:cxnSp>
        <p:nvCxnSpPr>
          <p:cNvPr id="12" name="Straight Connector 11">
            <a:extLst>
              <a:ext uri="{FF2B5EF4-FFF2-40B4-BE49-F238E27FC236}">
                <a16:creationId xmlns:a16="http://schemas.microsoft.com/office/drawing/2014/main" id="{5C0A0972-FD9A-4E9D-A0A3-BD0AF8C7B74C}"/>
              </a:ext>
              <a:ext uri="{C183D7F6-B498-43B3-948B-1728B52AA6E4}">
                <adec:decorative xmlns:adec="http://schemas.microsoft.com/office/drawing/2017/decorative" val="1"/>
              </a:ext>
            </a:extLst>
          </p:cNvPr>
          <p:cNvCxnSpPr>
            <a:cxnSpLocks/>
          </p:cNvCxnSpPr>
          <p:nvPr userDrawn="1"/>
        </p:nvCxnSpPr>
        <p:spPr>
          <a:xfrm>
            <a:off x="5715001" y="6134100"/>
            <a:ext cx="56769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96080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ection Break 1">
    <p:spTree>
      <p:nvGrpSpPr>
        <p:cNvPr id="1" name=""/>
        <p:cNvGrpSpPr/>
        <p:nvPr/>
      </p:nvGrpSpPr>
      <p:grpSpPr>
        <a:xfrm>
          <a:off x="0" y="0"/>
          <a:ext cx="0" cy="0"/>
          <a:chOff x="0" y="0"/>
          <a:chExt cx="0" cy="0"/>
        </a:xfrm>
      </p:grpSpPr>
      <p:sp>
        <p:nvSpPr>
          <p:cNvPr id="20" name="Title 10">
            <a:extLst>
              <a:ext uri="{FF2B5EF4-FFF2-40B4-BE49-F238E27FC236}">
                <a16:creationId xmlns:a16="http://schemas.microsoft.com/office/drawing/2014/main" id="{6DC3399C-8B0E-4D7D-A955-FB1F37CF3672}"/>
              </a:ext>
            </a:extLst>
          </p:cNvPr>
          <p:cNvSpPr>
            <a:spLocks noGrp="1"/>
          </p:cNvSpPr>
          <p:nvPr>
            <p:ph type="ctrTitle" hasCustomPrompt="1"/>
          </p:nvPr>
        </p:nvSpPr>
        <p:spPr>
          <a:xfrm>
            <a:off x="710521" y="776873"/>
            <a:ext cx="5854183" cy="3070508"/>
          </a:xfrm>
          <a:prstGeom prst="rect">
            <a:avLst/>
          </a:prstGeom>
        </p:spPr>
        <p:txBody>
          <a:bodyPr anchor="b">
            <a:normAutofit/>
          </a:bodyPr>
          <a:lstStyle>
            <a:lvl1pPr>
              <a:defRPr sz="3200"/>
            </a:lvl1pPr>
          </a:lstStyle>
          <a:p>
            <a:r>
              <a:rPr lang="en-US" dirty="0"/>
              <a:t>Click to add title</a:t>
            </a:r>
          </a:p>
        </p:txBody>
      </p:sp>
      <p:sp>
        <p:nvSpPr>
          <p:cNvPr id="21" name="Subtitle 11">
            <a:extLst>
              <a:ext uri="{FF2B5EF4-FFF2-40B4-BE49-F238E27FC236}">
                <a16:creationId xmlns:a16="http://schemas.microsoft.com/office/drawing/2014/main" id="{13C3C1EB-2C5B-4710-893A-9DD6284D5CB0}"/>
              </a:ext>
            </a:extLst>
          </p:cNvPr>
          <p:cNvSpPr>
            <a:spLocks noGrp="1"/>
          </p:cNvSpPr>
          <p:nvPr>
            <p:ph type="subTitle" idx="1" hasCustomPrompt="1"/>
          </p:nvPr>
        </p:nvSpPr>
        <p:spPr>
          <a:xfrm>
            <a:off x="721201" y="4088927"/>
            <a:ext cx="5842219" cy="1880552"/>
          </a:xfrm>
          <a:prstGeom prst="rect">
            <a:avLst/>
          </a:prstGeom>
        </p:spPr>
        <p:txBody>
          <a:bodyPr>
            <a:normAutofit/>
          </a:bodyPr>
          <a:lstStyle>
            <a:lvl1pPr marL="0" indent="0">
              <a:buNone/>
              <a:defRPr sz="2000"/>
            </a:lvl1pPr>
          </a:lstStyle>
          <a:p>
            <a:r>
              <a:rPr lang="en-US" dirty="0"/>
              <a:t>Click to add subtitle</a:t>
            </a:r>
          </a:p>
        </p:txBody>
      </p:sp>
      <p:sp>
        <p:nvSpPr>
          <p:cNvPr id="30" name="Picture Placeholder 28">
            <a:extLst>
              <a:ext uri="{FF2B5EF4-FFF2-40B4-BE49-F238E27FC236}">
                <a16:creationId xmlns:a16="http://schemas.microsoft.com/office/drawing/2014/main" id="{E335E712-C7FD-4BAC-B89C-58AF6594A4E7}"/>
              </a:ext>
            </a:extLst>
          </p:cNvPr>
          <p:cNvSpPr>
            <a:spLocks noGrp="1"/>
          </p:cNvSpPr>
          <p:nvPr>
            <p:ph type="pic" sz="quarter" idx="13"/>
          </p:nvPr>
        </p:nvSpPr>
        <p:spPr>
          <a:xfrm>
            <a:off x="7315200" y="0"/>
            <a:ext cx="4876800" cy="6858000"/>
          </a:xfrm>
          <a:prstGeom prst="rect">
            <a:avLst/>
          </a:prstGeom>
        </p:spPr>
        <p:txBody>
          <a:bodyPr>
            <a:normAutofit/>
          </a:bodyPr>
          <a:lstStyle>
            <a:lvl1pPr marL="0" indent="0" algn="ctr">
              <a:buNone/>
              <a:defRPr sz="1800"/>
            </a:lvl1pPr>
          </a:lstStyle>
          <a:p>
            <a:r>
              <a:rPr lang="en-US"/>
              <a:t>Click icon to add picture</a:t>
            </a:r>
            <a:endParaRPr lang="en-US" dirty="0"/>
          </a:p>
        </p:txBody>
      </p:sp>
      <p:cxnSp>
        <p:nvCxnSpPr>
          <p:cNvPr id="3" name="Straight Connector 2">
            <a:extLst>
              <a:ext uri="{FF2B5EF4-FFF2-40B4-BE49-F238E27FC236}">
                <a16:creationId xmlns:a16="http://schemas.microsoft.com/office/drawing/2014/main" id="{A541CC69-A0B0-C1BE-2165-D8AD1B7D2DDA}"/>
              </a:ext>
              <a:ext uri="{C183D7F6-B498-43B3-948B-1728B52AA6E4}">
                <adec:decorative xmlns:adec="http://schemas.microsoft.com/office/drawing/2017/decorative" val="1"/>
              </a:ext>
            </a:extLst>
          </p:cNvPr>
          <p:cNvCxnSpPr>
            <a:cxnSpLocks/>
          </p:cNvCxnSpPr>
          <p:nvPr userDrawn="1"/>
        </p:nvCxnSpPr>
        <p:spPr>
          <a:xfrm>
            <a:off x="724575" y="723899"/>
            <a:ext cx="5786724"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0D54A957-6A3F-2C34-A453-905FBAE77CCD}"/>
              </a:ext>
              <a:ext uri="{C183D7F6-B498-43B3-948B-1728B52AA6E4}">
                <adec:decorative xmlns:adec="http://schemas.microsoft.com/office/drawing/2017/decorative" val="1"/>
              </a:ext>
            </a:extLst>
          </p:cNvPr>
          <p:cNvCxnSpPr>
            <a:cxnSpLocks/>
          </p:cNvCxnSpPr>
          <p:nvPr userDrawn="1"/>
        </p:nvCxnSpPr>
        <p:spPr>
          <a:xfrm>
            <a:off x="724575" y="6136928"/>
            <a:ext cx="57867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9181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able 2">
    <p:spTree>
      <p:nvGrpSpPr>
        <p:cNvPr id="1" name=""/>
        <p:cNvGrpSpPr/>
        <p:nvPr/>
      </p:nvGrpSpPr>
      <p:grpSpPr>
        <a:xfrm>
          <a:off x="0" y="0"/>
          <a:ext cx="0" cy="0"/>
          <a:chOff x="0" y="0"/>
          <a:chExt cx="0" cy="0"/>
        </a:xfrm>
      </p:grpSpPr>
      <p:sp>
        <p:nvSpPr>
          <p:cNvPr id="8" name="Title 9">
            <a:extLst>
              <a:ext uri="{FF2B5EF4-FFF2-40B4-BE49-F238E27FC236}">
                <a16:creationId xmlns:a16="http://schemas.microsoft.com/office/drawing/2014/main" id="{4246B94A-8C64-4FBA-B409-1F9487E19CF3}"/>
              </a:ext>
            </a:extLst>
          </p:cNvPr>
          <p:cNvSpPr>
            <a:spLocks noGrp="1"/>
          </p:cNvSpPr>
          <p:nvPr>
            <p:ph type="title" hasCustomPrompt="1"/>
          </p:nvPr>
        </p:nvSpPr>
        <p:spPr>
          <a:xfrm>
            <a:off x="734592" y="976999"/>
            <a:ext cx="11000208" cy="1239985"/>
          </a:xfrm>
          <a:prstGeom prst="rect">
            <a:avLst/>
          </a:prstGeom>
        </p:spPr>
        <p:txBody>
          <a:bodyPr anchor="t">
            <a:normAutofit/>
          </a:bodyPr>
          <a:lstStyle>
            <a:lvl1pPr>
              <a:defRPr sz="3200"/>
            </a:lvl1pPr>
          </a:lstStyle>
          <a:p>
            <a:r>
              <a:rPr lang="en-US" dirty="0"/>
              <a:t>Click to add title</a:t>
            </a:r>
          </a:p>
        </p:txBody>
      </p:sp>
      <p:sp>
        <p:nvSpPr>
          <p:cNvPr id="5" name="Content Placeholder 4">
            <a:extLst>
              <a:ext uri="{FF2B5EF4-FFF2-40B4-BE49-F238E27FC236}">
                <a16:creationId xmlns:a16="http://schemas.microsoft.com/office/drawing/2014/main" id="{02736CFB-FEC9-D3FB-01C8-D0AF64ED3AE0}"/>
              </a:ext>
            </a:extLst>
          </p:cNvPr>
          <p:cNvSpPr>
            <a:spLocks noGrp="1"/>
          </p:cNvSpPr>
          <p:nvPr>
            <p:ph sz="quarter" idx="10" hasCustomPrompt="1"/>
          </p:nvPr>
        </p:nvSpPr>
        <p:spPr>
          <a:xfrm>
            <a:off x="734593" y="2244727"/>
            <a:ext cx="7814185" cy="4233713"/>
          </a:xfrm>
        </p:spPr>
        <p:txBody>
          <a:body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5">
            <a:extLst>
              <a:ext uri="{FF2B5EF4-FFF2-40B4-BE49-F238E27FC236}">
                <a16:creationId xmlns:a16="http://schemas.microsoft.com/office/drawing/2014/main" id="{457EDA23-301F-47EE-3683-0B3206D8F539}"/>
              </a:ext>
            </a:extLst>
          </p:cNvPr>
          <p:cNvSpPr>
            <a:spLocks noGrp="1"/>
          </p:cNvSpPr>
          <p:nvPr>
            <p:ph type="sldNum" sz="quarter" idx="4"/>
          </p:nvPr>
        </p:nvSpPr>
        <p:spPr>
          <a:xfrm>
            <a:off x="10919012" y="6356352"/>
            <a:ext cx="672355" cy="365125"/>
          </a:xfrm>
          <a:prstGeom prst="rect">
            <a:avLst/>
          </a:prstGeom>
        </p:spPr>
        <p:txBody>
          <a:bodyPr vert="horz" lIns="91440" tIns="45720" rIns="91440" bIns="45720" rtlCol="0" anchor="ctr"/>
          <a:lstStyle>
            <a:lvl1pPr algn="r">
              <a:defRPr sz="1400">
                <a:solidFill>
                  <a:schemeClr val="tx1"/>
                </a:solidFill>
              </a:defRPr>
            </a:lvl1pPr>
          </a:lstStyle>
          <a:p>
            <a:fld id="{C3DB2ADC-AF19-4574-8C10-79B5B04FCA27}" type="slidenum">
              <a:rPr lang="en-US" smtClean="0"/>
              <a:pPr/>
              <a:t>‹#›</a:t>
            </a:fld>
            <a:endParaRPr lang="en-US" dirty="0"/>
          </a:p>
        </p:txBody>
      </p:sp>
      <p:cxnSp>
        <p:nvCxnSpPr>
          <p:cNvPr id="6" name="Straight Connector 5">
            <a:extLst>
              <a:ext uri="{FF2B5EF4-FFF2-40B4-BE49-F238E27FC236}">
                <a16:creationId xmlns:a16="http://schemas.microsoft.com/office/drawing/2014/main" id="{93AC3921-F10C-2A33-F8DF-3B42EE1E382E}"/>
              </a:ext>
              <a:ext uri="{C183D7F6-B498-43B3-948B-1728B52AA6E4}">
                <adec:decorative xmlns:adec="http://schemas.microsoft.com/office/drawing/2017/decorative" val="1"/>
              </a:ext>
            </a:extLst>
          </p:cNvPr>
          <p:cNvCxnSpPr>
            <a:cxnSpLocks/>
          </p:cNvCxnSpPr>
          <p:nvPr userDrawn="1"/>
        </p:nvCxnSpPr>
        <p:spPr>
          <a:xfrm>
            <a:off x="724573" y="723899"/>
            <a:ext cx="11010227"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09986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ection Title 2">
    <p:bg>
      <p:bgRef idx="1001">
        <a:schemeClr val="bg1"/>
      </p:bgRef>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9AE8321-5884-9E75-1272-926961F3131D}"/>
              </a:ext>
            </a:extLst>
          </p:cNvPr>
          <p:cNvSpPr>
            <a:spLocks noGrp="1"/>
          </p:cNvSpPr>
          <p:nvPr>
            <p:ph type="title" hasCustomPrompt="1"/>
          </p:nvPr>
        </p:nvSpPr>
        <p:spPr>
          <a:xfrm>
            <a:off x="763439" y="684313"/>
            <a:ext cx="4058728" cy="2749009"/>
          </a:xfrm>
        </p:spPr>
        <p:txBody>
          <a:bodyPr anchor="b">
            <a:normAutofit/>
          </a:bodyPr>
          <a:lstStyle>
            <a:lvl1pPr algn="l">
              <a:defRPr sz="3200"/>
            </a:lvl1pPr>
          </a:lstStyle>
          <a:p>
            <a:r>
              <a:rPr lang="en-US" dirty="0"/>
              <a:t>Click to add title</a:t>
            </a:r>
          </a:p>
        </p:txBody>
      </p:sp>
      <p:sp>
        <p:nvSpPr>
          <p:cNvPr id="13" name="Content Placeholder 12">
            <a:extLst>
              <a:ext uri="{FF2B5EF4-FFF2-40B4-BE49-F238E27FC236}">
                <a16:creationId xmlns:a16="http://schemas.microsoft.com/office/drawing/2014/main" id="{5EB8AC8C-DEDA-D180-1CD8-B67B47276E34}"/>
              </a:ext>
            </a:extLst>
          </p:cNvPr>
          <p:cNvSpPr>
            <a:spLocks noGrp="1"/>
          </p:cNvSpPr>
          <p:nvPr>
            <p:ph sz="quarter" idx="11" hasCustomPrompt="1"/>
          </p:nvPr>
        </p:nvSpPr>
        <p:spPr>
          <a:xfrm>
            <a:off x="757602" y="3662835"/>
            <a:ext cx="4064567" cy="2468396"/>
          </a:xfrm>
        </p:spPr>
        <p:txBody>
          <a:bodyPr/>
          <a:lstStyle>
            <a:lvl1pPr marL="0" indent="0">
              <a:buNone/>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icture Placeholder 8">
            <a:extLst>
              <a:ext uri="{FF2B5EF4-FFF2-40B4-BE49-F238E27FC236}">
                <a16:creationId xmlns:a16="http://schemas.microsoft.com/office/drawing/2014/main" id="{B22DF521-FA73-0B43-D1F3-A28543BA84E8}"/>
              </a:ext>
            </a:extLst>
          </p:cNvPr>
          <p:cNvSpPr>
            <a:spLocks noGrp="1"/>
          </p:cNvSpPr>
          <p:nvPr>
            <p:ph type="pic" sz="quarter" idx="10" hasCustomPrompt="1"/>
          </p:nvPr>
        </p:nvSpPr>
        <p:spPr>
          <a:xfrm>
            <a:off x="5707757" y="4"/>
            <a:ext cx="5786439" cy="6134100"/>
          </a:xfrm>
        </p:spPr>
        <p:txBody>
          <a:bodyPr/>
          <a:lstStyle>
            <a:lvl1pPr marL="0" indent="0" algn="ctr">
              <a:buNone/>
              <a:defRPr/>
            </a:lvl1pPr>
          </a:lstStyle>
          <a:p>
            <a:r>
              <a:rPr lang="en-US" dirty="0"/>
              <a:t>Click icon to insert picture</a:t>
            </a:r>
          </a:p>
        </p:txBody>
      </p:sp>
      <p:cxnSp>
        <p:nvCxnSpPr>
          <p:cNvPr id="5" name="Straight Connector 4">
            <a:extLst>
              <a:ext uri="{FF2B5EF4-FFF2-40B4-BE49-F238E27FC236}">
                <a16:creationId xmlns:a16="http://schemas.microsoft.com/office/drawing/2014/main" id="{9D527B4D-405A-DCD2-6970-1162843E00DD}"/>
              </a:ext>
              <a:ext uri="{C183D7F6-B498-43B3-948B-1728B52AA6E4}">
                <adec:decorative xmlns:adec="http://schemas.microsoft.com/office/drawing/2017/decorative" val="1"/>
              </a:ext>
            </a:extLst>
          </p:cNvPr>
          <p:cNvCxnSpPr>
            <a:cxnSpLocks/>
          </p:cNvCxnSpPr>
          <p:nvPr userDrawn="1"/>
        </p:nvCxnSpPr>
        <p:spPr>
          <a:xfrm>
            <a:off x="814485" y="721031"/>
            <a:ext cx="16383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5">
            <a:extLst>
              <a:ext uri="{FF2B5EF4-FFF2-40B4-BE49-F238E27FC236}">
                <a16:creationId xmlns:a16="http://schemas.microsoft.com/office/drawing/2014/main" id="{400E6515-DDBF-35F4-5C9E-FF113FD164EF}"/>
              </a:ext>
            </a:extLst>
          </p:cNvPr>
          <p:cNvSpPr>
            <a:spLocks noGrp="1"/>
          </p:cNvSpPr>
          <p:nvPr>
            <p:ph type="sldNum" sz="quarter" idx="4"/>
          </p:nvPr>
        </p:nvSpPr>
        <p:spPr>
          <a:xfrm>
            <a:off x="10919012" y="6274074"/>
            <a:ext cx="672355" cy="583926"/>
          </a:xfrm>
          <a:prstGeom prst="rect">
            <a:avLst/>
          </a:prstGeom>
        </p:spPr>
        <p:txBody>
          <a:bodyPr vert="horz" lIns="91440" tIns="45720" rIns="91440" bIns="45720" rtlCol="0" anchor="t"/>
          <a:lstStyle>
            <a:lvl1pPr algn="r">
              <a:defRPr sz="1400">
                <a:solidFill>
                  <a:schemeClr val="tx1"/>
                </a:solidFill>
              </a:defRPr>
            </a:lvl1pPr>
          </a:lstStyle>
          <a:p>
            <a:fld id="{C3DB2ADC-AF19-4574-8C10-79B5B04FCA27}" type="slidenum">
              <a:rPr lang="en-US" smtClean="0"/>
              <a:pPr/>
              <a:t>‹#›</a:t>
            </a:fld>
            <a:endParaRPr lang="en-US" dirty="0"/>
          </a:p>
        </p:txBody>
      </p:sp>
      <p:cxnSp>
        <p:nvCxnSpPr>
          <p:cNvPr id="2" name="Straight Connector 1">
            <a:extLst>
              <a:ext uri="{FF2B5EF4-FFF2-40B4-BE49-F238E27FC236}">
                <a16:creationId xmlns:a16="http://schemas.microsoft.com/office/drawing/2014/main" id="{B3B79298-0F84-5214-4916-E9C0B4B46AB4}"/>
              </a:ext>
              <a:ext uri="{C183D7F6-B498-43B3-948B-1728B52AA6E4}">
                <adec:decorative xmlns:adec="http://schemas.microsoft.com/office/drawing/2017/decorative" val="1"/>
              </a:ext>
            </a:extLst>
          </p:cNvPr>
          <p:cNvCxnSpPr>
            <a:cxnSpLocks/>
          </p:cNvCxnSpPr>
          <p:nvPr userDrawn="1"/>
        </p:nvCxnSpPr>
        <p:spPr>
          <a:xfrm>
            <a:off x="5699343" y="6136928"/>
            <a:ext cx="57867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7475038"/>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nd two content">
    <p:spTree>
      <p:nvGrpSpPr>
        <p:cNvPr id="1" name=""/>
        <p:cNvGrpSpPr/>
        <p:nvPr/>
      </p:nvGrpSpPr>
      <p:grpSpPr>
        <a:xfrm>
          <a:off x="0" y="0"/>
          <a:ext cx="0" cy="0"/>
          <a:chOff x="0" y="0"/>
          <a:chExt cx="0" cy="0"/>
        </a:xfrm>
      </p:grpSpPr>
      <p:sp>
        <p:nvSpPr>
          <p:cNvPr id="8" name="Title 9">
            <a:extLst>
              <a:ext uri="{FF2B5EF4-FFF2-40B4-BE49-F238E27FC236}">
                <a16:creationId xmlns:a16="http://schemas.microsoft.com/office/drawing/2014/main" id="{4246B94A-8C64-4FBA-B409-1F9487E19CF3}"/>
              </a:ext>
            </a:extLst>
          </p:cNvPr>
          <p:cNvSpPr>
            <a:spLocks noGrp="1"/>
          </p:cNvSpPr>
          <p:nvPr>
            <p:ph type="title" hasCustomPrompt="1"/>
          </p:nvPr>
        </p:nvSpPr>
        <p:spPr>
          <a:xfrm>
            <a:off x="734593" y="976999"/>
            <a:ext cx="11000209" cy="1188227"/>
          </a:xfrm>
          <a:prstGeom prst="rect">
            <a:avLst/>
          </a:prstGeom>
        </p:spPr>
        <p:txBody>
          <a:bodyPr anchor="t">
            <a:normAutofit/>
          </a:bodyPr>
          <a:lstStyle>
            <a:lvl1pPr>
              <a:defRPr sz="3200"/>
            </a:lvl1pPr>
          </a:lstStyle>
          <a:p>
            <a:r>
              <a:rPr lang="en-US" dirty="0"/>
              <a:t>Click to add title</a:t>
            </a:r>
          </a:p>
        </p:txBody>
      </p:sp>
      <p:sp>
        <p:nvSpPr>
          <p:cNvPr id="5" name="Content Placeholder 4">
            <a:extLst>
              <a:ext uri="{FF2B5EF4-FFF2-40B4-BE49-F238E27FC236}">
                <a16:creationId xmlns:a16="http://schemas.microsoft.com/office/drawing/2014/main" id="{02736CFB-FEC9-D3FB-01C8-D0AF64ED3AE0}"/>
              </a:ext>
            </a:extLst>
          </p:cNvPr>
          <p:cNvSpPr>
            <a:spLocks noGrp="1"/>
          </p:cNvSpPr>
          <p:nvPr>
            <p:ph sz="quarter" idx="10" hasCustomPrompt="1"/>
          </p:nvPr>
        </p:nvSpPr>
        <p:spPr>
          <a:xfrm>
            <a:off x="734594" y="2244727"/>
            <a:ext cx="5045105" cy="4233713"/>
          </a:xfrm>
        </p:spPr>
        <p:txBody>
          <a:bodyPr>
            <a:normAutofit/>
          </a:bodyPr>
          <a:lstStyle>
            <a:lvl1pPr>
              <a:spcBef>
                <a:spcPts val="0"/>
              </a:spcBef>
              <a:spcAft>
                <a:spcPts val="1200"/>
              </a:spcAft>
              <a:defRPr sz="1800"/>
            </a:lvl1pPr>
            <a:lvl2pPr>
              <a:spcBef>
                <a:spcPts val="0"/>
              </a:spcBef>
              <a:spcAft>
                <a:spcPts val="1200"/>
              </a:spcAft>
              <a:defRPr sz="1600"/>
            </a:lvl2pPr>
            <a:lvl3pPr>
              <a:spcBef>
                <a:spcPts val="0"/>
              </a:spcBef>
              <a:spcAft>
                <a:spcPts val="1200"/>
              </a:spcAft>
              <a:defRPr sz="1400"/>
            </a:lvl3pPr>
            <a:lvl4pPr>
              <a:spcBef>
                <a:spcPts val="0"/>
              </a:spcBef>
              <a:spcAft>
                <a:spcPts val="1200"/>
              </a:spcAft>
              <a:defRPr sz="1200"/>
            </a:lvl4pPr>
            <a:lvl5pPr>
              <a:spcBef>
                <a:spcPts val="0"/>
              </a:spcBef>
              <a:spcAft>
                <a:spcPts val="1200"/>
              </a:spcAft>
              <a:defRPr sz="12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6" name="Straight Connector 5">
            <a:extLst>
              <a:ext uri="{FF2B5EF4-FFF2-40B4-BE49-F238E27FC236}">
                <a16:creationId xmlns:a16="http://schemas.microsoft.com/office/drawing/2014/main" id="{93AC3921-F10C-2A33-F8DF-3B42EE1E382E}"/>
              </a:ext>
              <a:ext uri="{C183D7F6-B498-43B3-948B-1728B52AA6E4}">
                <adec:decorative xmlns:adec="http://schemas.microsoft.com/office/drawing/2017/decorative" val="1"/>
              </a:ext>
            </a:extLst>
          </p:cNvPr>
          <p:cNvCxnSpPr>
            <a:cxnSpLocks/>
          </p:cNvCxnSpPr>
          <p:nvPr userDrawn="1"/>
        </p:nvCxnSpPr>
        <p:spPr>
          <a:xfrm>
            <a:off x="724573" y="723899"/>
            <a:ext cx="11010227"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4">
            <a:extLst>
              <a:ext uri="{FF2B5EF4-FFF2-40B4-BE49-F238E27FC236}">
                <a16:creationId xmlns:a16="http://schemas.microsoft.com/office/drawing/2014/main" id="{A4F2998B-5567-1A45-7720-4998CC19EF0D}"/>
              </a:ext>
            </a:extLst>
          </p:cNvPr>
          <p:cNvSpPr>
            <a:spLocks noGrp="1"/>
          </p:cNvSpPr>
          <p:nvPr>
            <p:ph sz="quarter" idx="11" hasCustomPrompt="1"/>
          </p:nvPr>
        </p:nvSpPr>
        <p:spPr>
          <a:xfrm>
            <a:off x="6412304" y="2244726"/>
            <a:ext cx="5322496" cy="4233713"/>
          </a:xfrm>
        </p:spPr>
        <p:txBody>
          <a:bodyPr>
            <a:normAutofit/>
          </a:bodyPr>
          <a:lstStyle>
            <a:lvl1pPr>
              <a:spcBef>
                <a:spcPts val="0"/>
              </a:spcBef>
              <a:spcAft>
                <a:spcPts val="1200"/>
              </a:spcAft>
              <a:defRPr sz="1800"/>
            </a:lvl1pPr>
            <a:lvl2pPr>
              <a:spcBef>
                <a:spcPts val="0"/>
              </a:spcBef>
              <a:spcAft>
                <a:spcPts val="1200"/>
              </a:spcAft>
              <a:defRPr sz="1600"/>
            </a:lvl2pPr>
            <a:lvl3pPr>
              <a:spcBef>
                <a:spcPts val="0"/>
              </a:spcBef>
              <a:spcAft>
                <a:spcPts val="1200"/>
              </a:spcAft>
              <a:defRPr sz="1400"/>
            </a:lvl3pPr>
            <a:lvl4pPr>
              <a:spcBef>
                <a:spcPts val="0"/>
              </a:spcBef>
              <a:spcAft>
                <a:spcPts val="1200"/>
              </a:spcAft>
              <a:defRPr sz="1200"/>
            </a:lvl4pPr>
            <a:lvl5pPr>
              <a:spcBef>
                <a:spcPts val="0"/>
              </a:spcBef>
              <a:spcAft>
                <a:spcPts val="1200"/>
              </a:spcAft>
              <a:defRPr sz="12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5">
            <a:extLst>
              <a:ext uri="{FF2B5EF4-FFF2-40B4-BE49-F238E27FC236}">
                <a16:creationId xmlns:a16="http://schemas.microsoft.com/office/drawing/2014/main" id="{457EDA23-301F-47EE-3683-0B3206D8F539}"/>
              </a:ext>
            </a:extLst>
          </p:cNvPr>
          <p:cNvSpPr>
            <a:spLocks noGrp="1"/>
          </p:cNvSpPr>
          <p:nvPr>
            <p:ph type="sldNum" sz="quarter" idx="4"/>
          </p:nvPr>
        </p:nvSpPr>
        <p:spPr>
          <a:xfrm>
            <a:off x="10919012" y="6356352"/>
            <a:ext cx="672355" cy="365125"/>
          </a:xfrm>
          <a:prstGeom prst="rect">
            <a:avLst/>
          </a:prstGeom>
        </p:spPr>
        <p:txBody>
          <a:bodyPr vert="horz" lIns="91440" tIns="45720" rIns="91440" bIns="45720" rtlCol="0" anchor="ctr"/>
          <a:lstStyle>
            <a:lvl1pPr algn="r">
              <a:defRPr sz="1400">
                <a:solidFill>
                  <a:schemeClr val="tx1"/>
                </a:solidFill>
              </a:defRPr>
            </a:lvl1p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5623517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ection Break 2">
    <p:spTree>
      <p:nvGrpSpPr>
        <p:cNvPr id="1" name=""/>
        <p:cNvGrpSpPr/>
        <p:nvPr/>
      </p:nvGrpSpPr>
      <p:grpSpPr>
        <a:xfrm>
          <a:off x="0" y="0"/>
          <a:ext cx="0" cy="0"/>
          <a:chOff x="0" y="0"/>
          <a:chExt cx="0" cy="0"/>
        </a:xfrm>
      </p:grpSpPr>
      <p:sp>
        <p:nvSpPr>
          <p:cNvPr id="20" name="Title 10">
            <a:extLst>
              <a:ext uri="{FF2B5EF4-FFF2-40B4-BE49-F238E27FC236}">
                <a16:creationId xmlns:a16="http://schemas.microsoft.com/office/drawing/2014/main" id="{6DC3399C-8B0E-4D7D-A955-FB1F37CF3672}"/>
              </a:ext>
            </a:extLst>
          </p:cNvPr>
          <p:cNvSpPr>
            <a:spLocks noGrp="1"/>
          </p:cNvSpPr>
          <p:nvPr>
            <p:ph type="ctrTitle" hasCustomPrompt="1"/>
          </p:nvPr>
        </p:nvSpPr>
        <p:spPr>
          <a:xfrm>
            <a:off x="719145" y="983901"/>
            <a:ext cx="5724787" cy="1198580"/>
          </a:xfrm>
          <a:prstGeom prst="rect">
            <a:avLst/>
          </a:prstGeom>
        </p:spPr>
        <p:txBody>
          <a:bodyPr anchor="t">
            <a:normAutofit/>
          </a:bodyPr>
          <a:lstStyle>
            <a:lvl1pPr>
              <a:defRPr sz="3200"/>
            </a:lvl1pPr>
          </a:lstStyle>
          <a:p>
            <a:r>
              <a:rPr lang="en-US" dirty="0"/>
              <a:t>Click to add title</a:t>
            </a:r>
          </a:p>
        </p:txBody>
      </p:sp>
      <p:sp>
        <p:nvSpPr>
          <p:cNvPr id="7" name="Content Placeholder 6">
            <a:extLst>
              <a:ext uri="{FF2B5EF4-FFF2-40B4-BE49-F238E27FC236}">
                <a16:creationId xmlns:a16="http://schemas.microsoft.com/office/drawing/2014/main" id="{63C6D5E5-DE84-EC37-75DB-50DB75B5CD48}"/>
              </a:ext>
            </a:extLst>
          </p:cNvPr>
          <p:cNvSpPr>
            <a:spLocks noGrp="1"/>
          </p:cNvSpPr>
          <p:nvPr>
            <p:ph sz="quarter" idx="14" hasCustomPrompt="1"/>
          </p:nvPr>
        </p:nvSpPr>
        <p:spPr>
          <a:xfrm>
            <a:off x="710520" y="2244726"/>
            <a:ext cx="5724787" cy="3795683"/>
          </a:xfrm>
        </p:spPr>
        <p:txBody>
          <a:bodyPr/>
          <a:lstStyle>
            <a:lvl1pPr>
              <a:spcBef>
                <a:spcPts val="0"/>
              </a:spcBef>
              <a:spcAft>
                <a:spcPts val="1200"/>
              </a:spcAft>
              <a:defRPr/>
            </a:lvl1pPr>
            <a:lvl2pPr>
              <a:spcBef>
                <a:spcPts val="0"/>
              </a:spcBef>
              <a:spcAft>
                <a:spcPts val="1200"/>
              </a:spcAft>
              <a:defRPr/>
            </a:lvl2pPr>
            <a:lvl3pPr>
              <a:spcBef>
                <a:spcPts val="0"/>
              </a:spcBef>
              <a:spcAft>
                <a:spcPts val="1200"/>
              </a:spcAft>
              <a:defRPr/>
            </a:lvl3pPr>
            <a:lvl4pPr>
              <a:spcBef>
                <a:spcPts val="0"/>
              </a:spcBef>
              <a:spcAft>
                <a:spcPts val="1200"/>
              </a:spcAft>
              <a:defRPr/>
            </a:lvl4pPr>
            <a:lvl5pPr>
              <a:spcBef>
                <a:spcPts val="0"/>
              </a:spcBef>
              <a:spcAft>
                <a:spcPts val="1200"/>
              </a:spcAft>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Picture Placeholder 28">
            <a:extLst>
              <a:ext uri="{FF2B5EF4-FFF2-40B4-BE49-F238E27FC236}">
                <a16:creationId xmlns:a16="http://schemas.microsoft.com/office/drawing/2014/main" id="{E335E712-C7FD-4BAC-B89C-58AF6594A4E7}"/>
              </a:ext>
            </a:extLst>
          </p:cNvPr>
          <p:cNvSpPr>
            <a:spLocks noGrp="1"/>
          </p:cNvSpPr>
          <p:nvPr>
            <p:ph type="pic" sz="quarter" idx="13"/>
          </p:nvPr>
        </p:nvSpPr>
        <p:spPr>
          <a:xfrm>
            <a:off x="7315200" y="723899"/>
            <a:ext cx="4876800" cy="5316510"/>
          </a:xfrm>
          <a:prstGeom prst="rect">
            <a:avLst/>
          </a:prstGeom>
        </p:spPr>
        <p:txBody>
          <a:bodyPr>
            <a:normAutofit/>
          </a:bodyPr>
          <a:lstStyle>
            <a:lvl1pPr marL="0" indent="0" algn="ctr">
              <a:buNone/>
              <a:defRPr sz="1800"/>
            </a:lvl1pPr>
          </a:lstStyle>
          <a:p>
            <a:r>
              <a:rPr lang="en-US"/>
              <a:t>Click icon to add picture</a:t>
            </a:r>
            <a:endParaRPr lang="en-US" dirty="0"/>
          </a:p>
        </p:txBody>
      </p:sp>
      <p:cxnSp>
        <p:nvCxnSpPr>
          <p:cNvPr id="3" name="Straight Connector 2">
            <a:extLst>
              <a:ext uri="{FF2B5EF4-FFF2-40B4-BE49-F238E27FC236}">
                <a16:creationId xmlns:a16="http://schemas.microsoft.com/office/drawing/2014/main" id="{A541CC69-A0B0-C1BE-2165-D8AD1B7D2DDA}"/>
              </a:ext>
              <a:ext uri="{C183D7F6-B498-43B3-948B-1728B52AA6E4}">
                <adec:decorative xmlns:adec="http://schemas.microsoft.com/office/drawing/2017/decorative" val="1"/>
              </a:ext>
            </a:extLst>
          </p:cNvPr>
          <p:cNvCxnSpPr>
            <a:cxnSpLocks/>
          </p:cNvCxnSpPr>
          <p:nvPr userDrawn="1"/>
        </p:nvCxnSpPr>
        <p:spPr>
          <a:xfrm>
            <a:off x="724575" y="723899"/>
            <a:ext cx="5786724"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Slide Number Placeholder 5">
            <a:extLst>
              <a:ext uri="{FF2B5EF4-FFF2-40B4-BE49-F238E27FC236}">
                <a16:creationId xmlns:a16="http://schemas.microsoft.com/office/drawing/2014/main" id="{9147C2FA-8BD9-36BF-787A-3B3C4847BF5F}"/>
              </a:ext>
            </a:extLst>
          </p:cNvPr>
          <p:cNvSpPr>
            <a:spLocks noGrp="1"/>
          </p:cNvSpPr>
          <p:nvPr>
            <p:ph type="sldNum" sz="quarter" idx="4"/>
          </p:nvPr>
        </p:nvSpPr>
        <p:spPr>
          <a:xfrm>
            <a:off x="10919012" y="6356352"/>
            <a:ext cx="672355" cy="365125"/>
          </a:xfrm>
          <a:prstGeom prst="rect">
            <a:avLst/>
          </a:prstGeom>
        </p:spPr>
        <p:txBody>
          <a:bodyPr vert="horz" lIns="91440" tIns="45720" rIns="91440" bIns="45720" rtlCol="0" anchor="ctr"/>
          <a:lstStyle>
            <a:lvl1pPr algn="r">
              <a:defRPr sz="1400">
                <a:solidFill>
                  <a:schemeClr val="tx1"/>
                </a:solidFill>
              </a:defRPr>
            </a:lvl1p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1705375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3745873196"/>
      </p:ext>
    </p:extLst>
  </p:cSld>
  <p:clrMapOvr>
    <a:masterClrMapping/>
  </p:clrMapOvr>
  <p:hf hdr="0" ftr="0" dt="0"/>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losing 2">
    <p:bg>
      <p:bgRef idx="1001">
        <a:schemeClr val="bg1"/>
      </p:bgRef>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9AE8321-5884-9E75-1272-926961F3131D}"/>
              </a:ext>
            </a:extLst>
          </p:cNvPr>
          <p:cNvSpPr>
            <a:spLocks noGrp="1"/>
          </p:cNvSpPr>
          <p:nvPr>
            <p:ph type="title" hasCustomPrompt="1"/>
          </p:nvPr>
        </p:nvSpPr>
        <p:spPr>
          <a:xfrm>
            <a:off x="763439" y="684313"/>
            <a:ext cx="4058728" cy="2749009"/>
          </a:xfrm>
        </p:spPr>
        <p:txBody>
          <a:bodyPr anchor="b">
            <a:normAutofit/>
          </a:bodyPr>
          <a:lstStyle>
            <a:lvl1pPr algn="l">
              <a:defRPr sz="3200"/>
            </a:lvl1pPr>
          </a:lstStyle>
          <a:p>
            <a:r>
              <a:rPr lang="en-US" dirty="0"/>
              <a:t>Click to add title</a:t>
            </a:r>
          </a:p>
        </p:txBody>
      </p:sp>
      <p:cxnSp>
        <p:nvCxnSpPr>
          <p:cNvPr id="5" name="Straight Connector 4">
            <a:extLst>
              <a:ext uri="{FF2B5EF4-FFF2-40B4-BE49-F238E27FC236}">
                <a16:creationId xmlns:a16="http://schemas.microsoft.com/office/drawing/2014/main" id="{9D527B4D-405A-DCD2-6970-1162843E00DD}"/>
              </a:ext>
              <a:ext uri="{C183D7F6-B498-43B3-948B-1728B52AA6E4}">
                <adec:decorative xmlns:adec="http://schemas.microsoft.com/office/drawing/2017/decorative" val="1"/>
              </a:ext>
            </a:extLst>
          </p:cNvPr>
          <p:cNvCxnSpPr>
            <a:cxnSpLocks/>
          </p:cNvCxnSpPr>
          <p:nvPr userDrawn="1"/>
        </p:nvCxnSpPr>
        <p:spPr>
          <a:xfrm>
            <a:off x="814485" y="721031"/>
            <a:ext cx="16383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B621246-77E4-43F0-CD40-C7DB9555D266}"/>
              </a:ext>
              <a:ext uri="{C183D7F6-B498-43B3-948B-1728B52AA6E4}">
                <adec:decorative xmlns:adec="http://schemas.microsoft.com/office/drawing/2017/decorative" val="1"/>
              </a:ext>
            </a:extLst>
          </p:cNvPr>
          <p:cNvCxnSpPr>
            <a:cxnSpLocks/>
          </p:cNvCxnSpPr>
          <p:nvPr userDrawn="1"/>
        </p:nvCxnSpPr>
        <p:spPr>
          <a:xfrm>
            <a:off x="5713727" y="6134059"/>
            <a:ext cx="57867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Content Placeholder 12">
            <a:extLst>
              <a:ext uri="{FF2B5EF4-FFF2-40B4-BE49-F238E27FC236}">
                <a16:creationId xmlns:a16="http://schemas.microsoft.com/office/drawing/2014/main" id="{5EB8AC8C-DEDA-D180-1CD8-B67B47276E34}"/>
              </a:ext>
            </a:extLst>
          </p:cNvPr>
          <p:cNvSpPr>
            <a:spLocks noGrp="1"/>
          </p:cNvSpPr>
          <p:nvPr>
            <p:ph sz="quarter" idx="11" hasCustomPrompt="1"/>
          </p:nvPr>
        </p:nvSpPr>
        <p:spPr>
          <a:xfrm>
            <a:off x="757602" y="3662835"/>
            <a:ext cx="4064567" cy="2468396"/>
          </a:xfrm>
        </p:spPr>
        <p:txBody>
          <a:bodyPr/>
          <a:lstStyle>
            <a:lvl1pPr marL="0" indent="0">
              <a:spcBef>
                <a:spcPts val="0"/>
              </a:spcBef>
              <a:buNone/>
              <a:defRPr/>
            </a:lvl1pPr>
            <a:lvl2pPr marL="457189" indent="0">
              <a:spcBef>
                <a:spcPts val="0"/>
              </a:spcBef>
              <a:buNone/>
              <a:defRPr/>
            </a:lvl2pPr>
            <a:lvl3pPr marL="914377" indent="0">
              <a:spcBef>
                <a:spcPts val="0"/>
              </a:spcBef>
              <a:buNone/>
              <a:defRPr/>
            </a:lvl3pPr>
            <a:lvl4pPr marL="1371566" indent="0">
              <a:spcBef>
                <a:spcPts val="0"/>
              </a:spcBef>
              <a:buNone/>
              <a:defRPr/>
            </a:lvl4pPr>
            <a:lvl5pPr marL="1828754" indent="0">
              <a:spcBef>
                <a:spcPts val="0"/>
              </a:spcBef>
              <a:buNone/>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67559532"/>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4" y="1709740"/>
            <a:ext cx="10632067"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4" y="4589465"/>
            <a:ext cx="10632067"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3898288688"/>
      </p:ext>
    </p:extLst>
  </p:cSld>
  <p:clrMapOvr>
    <a:masterClrMapping/>
  </p:clrMapOvr>
  <p:hf hdr="0" ftr="0" dt="0"/>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7" y="922096"/>
            <a:ext cx="10691265" cy="1127930"/>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5" y="2128684"/>
            <a:ext cx="5304417" cy="3844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1" y="2128684"/>
            <a:ext cx="5219700" cy="3844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385649623"/>
      </p:ext>
    </p:extLst>
  </p:cSld>
  <p:clrMapOvr>
    <a:masterClrMapping/>
  </p:clrMapOvr>
  <p:hf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8" y="929148"/>
            <a:ext cx="10640005" cy="761540"/>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5"/>
            <a:ext cx="5282192" cy="657225"/>
          </a:xfrm>
        </p:spPr>
        <p:txBody>
          <a:bodyPr anchor="b">
            <a:normAutofit/>
          </a:bodyPr>
          <a:lstStyle>
            <a:lvl1pPr marL="0" indent="0">
              <a:buNone/>
              <a:defRPr sz="1600" b="1">
                <a:latin typeface="+mj-lt"/>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7"/>
            <a:ext cx="5282192"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1" y="1681165"/>
            <a:ext cx="5183188" cy="657225"/>
          </a:xfrm>
        </p:spPr>
        <p:txBody>
          <a:bodyPr anchor="b">
            <a:normAutofit/>
          </a:bodyPr>
          <a:lstStyle>
            <a:lvl1pPr marL="0" indent="0">
              <a:buNone/>
              <a:defRPr sz="1600" b="1">
                <a:latin typeface="+mj-lt"/>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1" y="2505077"/>
            <a:ext cx="5183188"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387580471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84721540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endParaRPr lang="en-US" dirty="0"/>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2539099094"/>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7" y="781665"/>
            <a:ext cx="4093599" cy="122345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9" y="2315499"/>
            <a:ext cx="4093599" cy="3553491"/>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4230824194"/>
      </p:ext>
    </p:extLst>
  </p:cSld>
  <p:clrMapOvr>
    <a:masterClrMapping/>
  </p:clrMapOvr>
  <p:hf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3" y="1066802"/>
            <a:ext cx="4103431" cy="131752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3" y="2552700"/>
            <a:ext cx="4103431" cy="33162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3162754729"/>
      </p:ext>
    </p:extLst>
  </p:cSld>
  <p:clrMapOvr>
    <a:masterClrMapping/>
  </p:clrMapOvr>
  <p:hf hdr="0" ftr="0" dt="0"/>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7" y="922096"/>
            <a:ext cx="10691265" cy="137103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7" y="2293126"/>
            <a:ext cx="10691265" cy="363608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2"/>
            <a:ext cx="2592595" cy="365125"/>
          </a:xfrm>
          <a:prstGeom prst="rect">
            <a:avLst/>
          </a:prstGeom>
        </p:spPr>
        <p:txBody>
          <a:bodyPr vert="horz" lIns="91440" tIns="45720" rIns="91440" bIns="45720" rtlCol="0" anchor="ctr"/>
          <a:lstStyle>
            <a:lvl1pPr algn="r">
              <a:defRPr sz="1051">
                <a:solidFill>
                  <a:schemeClr val="tx1"/>
                </a:solidFill>
                <a:latin typeface="+mj-lt"/>
              </a:defRPr>
            </a:lvl1pPr>
          </a:lstStyle>
          <a:p>
            <a:endParaRPr lang="en-US" dirty="0"/>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5" y="6356352"/>
            <a:ext cx="4539727" cy="365125"/>
          </a:xfrm>
          <a:prstGeom prst="rect">
            <a:avLst/>
          </a:prstGeom>
        </p:spPr>
        <p:txBody>
          <a:bodyPr vert="horz" lIns="91440" tIns="45720" rIns="91440" bIns="45720" rtlCol="0" anchor="ctr"/>
          <a:lstStyle>
            <a:lvl1pPr algn="l">
              <a:defRPr sz="1051">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2"/>
            <a:ext cx="672355" cy="365125"/>
          </a:xfrm>
          <a:prstGeom prst="rect">
            <a:avLst/>
          </a:prstGeom>
        </p:spPr>
        <p:txBody>
          <a:bodyPr vert="horz" lIns="91440" tIns="45720" rIns="91440" bIns="45720" rtlCol="0" anchor="ctr"/>
          <a:lstStyle>
            <a:lvl1pPr algn="r">
              <a:defRPr sz="1800">
                <a:solidFill>
                  <a:schemeClr val="tx1"/>
                </a:solidFill>
              </a:defRPr>
            </a:lvl1pPr>
          </a:lstStyle>
          <a:p>
            <a:fld id="{C3DB2ADC-AF19-4574-8C10-79B5B04FCA27}" type="slidenum">
              <a:rPr lang="en-US" smtClean="0"/>
              <a:pPr/>
              <a:t>‹#›</a:t>
            </a:fld>
            <a:endParaRPr lang="en-US" dirty="0"/>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80197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6" r:id="rId19"/>
    <p:sldLayoutId id="2147483730" r:id="rId20"/>
  </p:sldLayoutIdLst>
  <p:hf hdr="0" ftr="0" dt="0"/>
  <p:txStyles>
    <p:titleStyle>
      <a:lvl1pPr algn="l" defTabSz="914377" rtl="0" eaLnBrk="1" latinLnBrk="0" hangingPunct="1">
        <a:lnSpc>
          <a:spcPct val="100000"/>
        </a:lnSpc>
        <a:spcBef>
          <a:spcPct val="0"/>
        </a:spcBef>
        <a:buNone/>
        <a:defRPr sz="4000" kern="1200" cap="all" spc="31" baseline="0">
          <a:solidFill>
            <a:schemeClr val="tx1"/>
          </a:solidFill>
          <a:latin typeface="+mj-lt"/>
          <a:ea typeface="+mj-ea"/>
          <a:cs typeface="+mj-cs"/>
        </a:defRPr>
      </a:lvl1pPr>
    </p:titleStyle>
    <p:bodyStyle>
      <a:lvl1pPr marL="228594" indent="-228594" algn="l" defTabSz="914377" rtl="0" eaLnBrk="1" latinLnBrk="0" hangingPunct="1">
        <a:lnSpc>
          <a:spcPct val="110000"/>
        </a:lnSpc>
        <a:spcBef>
          <a:spcPts val="1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110000"/>
        </a:lnSpc>
        <a:spcBef>
          <a:spcPts val="5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110000"/>
        </a:lnSpc>
        <a:spcBef>
          <a:spcPts val="5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110000"/>
        </a:lnSpc>
        <a:spcBef>
          <a:spcPts val="5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110000"/>
        </a:lnSpc>
        <a:spcBef>
          <a:spcPts val="5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672" userDrawn="1">
          <p15:clr>
            <a:srgbClr val="F26B43"/>
          </p15:clr>
        </p15:guide>
        <p15:guide id="4" orient="horz" pos="912" userDrawn="1">
          <p15:clr>
            <a:srgbClr val="F26B43"/>
          </p15:clr>
        </p15:guide>
        <p15:guide id="5" pos="7176" userDrawn="1">
          <p15:clr>
            <a:srgbClr val="F26B43"/>
          </p15:clr>
        </p15:guide>
        <p15:guide id="6" pos="504" userDrawn="1">
          <p15:clr>
            <a:srgbClr val="F26B43"/>
          </p15:clr>
        </p15:guide>
        <p15:guide id="7" orient="horz" pos="3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9.xml"/><Relationship Id="rId1" Type="http://schemas.openxmlformats.org/officeDocument/2006/relationships/slideLayout" Target="../slideLayouts/slideLayout19.xml"/><Relationship Id="rId4" Type="http://schemas.openxmlformats.org/officeDocument/2006/relationships/hyperlink" Target="https://pxhere.com/en/photo/1169066"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hyperlink" Target="http://libreshot.com/marathon-runners-2/"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1791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6C19A-30E3-001C-1A19-8812A6F8D8EC}"/>
              </a:ext>
            </a:extLst>
          </p:cNvPr>
          <p:cNvSpPr>
            <a:spLocks noGrp="1"/>
          </p:cNvSpPr>
          <p:nvPr>
            <p:ph type="title"/>
          </p:nvPr>
        </p:nvSpPr>
        <p:spPr>
          <a:xfrm>
            <a:off x="734592" y="757541"/>
            <a:ext cx="11000208" cy="1519315"/>
          </a:xfrm>
        </p:spPr>
        <p:txBody>
          <a:bodyPr>
            <a:normAutofit/>
          </a:bodyPr>
          <a:lstStyle/>
          <a:p>
            <a:r>
              <a:rPr lang="en-US" sz="4000" dirty="0"/>
              <a:t>Know you are enlisted vv. 22-23</a:t>
            </a:r>
            <a:br>
              <a:rPr lang="en-US" sz="4000" dirty="0"/>
            </a:br>
            <a:endParaRPr lang="en-US" sz="4000" dirty="0"/>
          </a:p>
        </p:txBody>
      </p:sp>
      <p:sp>
        <p:nvSpPr>
          <p:cNvPr id="6" name="Content Placeholder 5">
            <a:extLst>
              <a:ext uri="{FF2B5EF4-FFF2-40B4-BE49-F238E27FC236}">
                <a16:creationId xmlns:a16="http://schemas.microsoft.com/office/drawing/2014/main" id="{5632A4BB-EBAC-A965-82D8-1198A802BA6C}"/>
              </a:ext>
            </a:extLst>
          </p:cNvPr>
          <p:cNvSpPr>
            <a:spLocks noGrp="1"/>
          </p:cNvSpPr>
          <p:nvPr>
            <p:ph sz="quarter" idx="10"/>
          </p:nvPr>
        </p:nvSpPr>
        <p:spPr>
          <a:xfrm>
            <a:off x="734592" y="1354266"/>
            <a:ext cx="11234904" cy="5184647"/>
          </a:xfrm>
        </p:spPr>
        <p:txBody>
          <a:bodyPr>
            <a:normAutofit lnSpcReduction="10000"/>
          </a:bodyPr>
          <a:lstStyle/>
          <a:p>
            <a:r>
              <a:rPr lang="en-US" sz="4000" dirty="0"/>
              <a:t>He will be imprisoned and afflicted, and God promised this fate long ago (Acts 9:16).</a:t>
            </a:r>
          </a:p>
          <a:p>
            <a:r>
              <a:rPr lang="en-US" sz="4000" dirty="0"/>
              <a:t>These did not deter Paul.</a:t>
            </a:r>
          </a:p>
          <a:p>
            <a:r>
              <a:rPr lang="en-US" sz="4000" dirty="0"/>
              <a:t>Why?</a:t>
            </a:r>
          </a:p>
          <a:p>
            <a:r>
              <a:rPr lang="en-US" sz="4000" dirty="0"/>
              <a:t>Because he considered himself as someone enlisted to fight in God’s army.</a:t>
            </a:r>
          </a:p>
          <a:p>
            <a:r>
              <a:rPr lang="en-US" sz="4000" dirty="0"/>
              <a:t>Acts 21:13</a:t>
            </a:r>
          </a:p>
          <a:p>
            <a:endParaRPr lang="en-US" sz="4000" dirty="0"/>
          </a:p>
        </p:txBody>
      </p:sp>
      <p:sp>
        <p:nvSpPr>
          <p:cNvPr id="3" name="Slide Number Placeholder 2">
            <a:extLst>
              <a:ext uri="{FF2B5EF4-FFF2-40B4-BE49-F238E27FC236}">
                <a16:creationId xmlns:a16="http://schemas.microsoft.com/office/drawing/2014/main" id="{CE941DE2-1E04-BCDD-5770-8991998B6B7B}"/>
              </a:ext>
            </a:extLst>
          </p:cNvPr>
          <p:cNvSpPr>
            <a:spLocks noGrp="1"/>
          </p:cNvSpPr>
          <p:nvPr>
            <p:ph type="sldNum" sz="quarter" idx="4"/>
          </p:nvPr>
        </p:nvSpPr>
        <p:spPr/>
        <p:txBody>
          <a:bodyPr/>
          <a:lstStyle/>
          <a:p>
            <a:fld id="{C3DB2ADC-AF19-4574-8C10-79B5B04FCA27}" type="slidenum">
              <a:rPr lang="en-US" smtClean="0"/>
              <a:pPr/>
              <a:t>10</a:t>
            </a:fld>
            <a:endParaRPr lang="en-US" dirty="0"/>
          </a:p>
        </p:txBody>
      </p:sp>
    </p:spTree>
    <p:extLst>
      <p:ext uri="{BB962C8B-B14F-4D97-AF65-F5344CB8AC3E}">
        <p14:creationId xmlns:p14="http://schemas.microsoft.com/office/powerpoint/2010/main" val="604971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000"/>
                                        <p:tgtEl>
                                          <p:spTgt spid="6">
                                            <p:txEl>
                                              <p:pRg st="3" end="3"/>
                                            </p:txEl>
                                          </p:spTgt>
                                        </p:tgtEl>
                                      </p:cBhvr>
                                    </p:animEffect>
                                    <p:anim calcmode="lin" valueType="num">
                                      <p:cBhvr>
                                        <p:cTn id="2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1000"/>
                                        <p:tgtEl>
                                          <p:spTgt spid="6">
                                            <p:txEl>
                                              <p:pRg st="4" end="4"/>
                                            </p:txEl>
                                          </p:spTgt>
                                        </p:tgtEl>
                                      </p:cBhvr>
                                    </p:animEffect>
                                    <p:anim calcmode="lin" valueType="num">
                                      <p:cBhvr>
                                        <p:cTn id="36"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6C19A-30E3-001C-1A19-8812A6F8D8EC}"/>
              </a:ext>
            </a:extLst>
          </p:cNvPr>
          <p:cNvSpPr>
            <a:spLocks noGrp="1"/>
          </p:cNvSpPr>
          <p:nvPr>
            <p:ph type="title"/>
          </p:nvPr>
        </p:nvSpPr>
        <p:spPr>
          <a:xfrm>
            <a:off x="734592" y="757541"/>
            <a:ext cx="11000208" cy="1519315"/>
          </a:xfrm>
        </p:spPr>
        <p:txBody>
          <a:bodyPr>
            <a:normAutofit/>
          </a:bodyPr>
          <a:lstStyle/>
          <a:p>
            <a:r>
              <a:rPr lang="en-US" sz="4000" dirty="0"/>
              <a:t>Know you are enlisted vv. 22-23</a:t>
            </a:r>
            <a:br>
              <a:rPr lang="en-US" sz="4000" dirty="0"/>
            </a:br>
            <a:endParaRPr lang="en-US" sz="4000" dirty="0"/>
          </a:p>
        </p:txBody>
      </p:sp>
      <p:sp>
        <p:nvSpPr>
          <p:cNvPr id="6" name="Content Placeholder 5">
            <a:extLst>
              <a:ext uri="{FF2B5EF4-FFF2-40B4-BE49-F238E27FC236}">
                <a16:creationId xmlns:a16="http://schemas.microsoft.com/office/drawing/2014/main" id="{5632A4BB-EBAC-A965-82D8-1198A802BA6C}"/>
              </a:ext>
            </a:extLst>
          </p:cNvPr>
          <p:cNvSpPr>
            <a:spLocks noGrp="1"/>
          </p:cNvSpPr>
          <p:nvPr>
            <p:ph sz="quarter" idx="10"/>
          </p:nvPr>
        </p:nvSpPr>
        <p:spPr>
          <a:xfrm>
            <a:off x="734592" y="1354266"/>
            <a:ext cx="11234904" cy="5184647"/>
          </a:xfrm>
        </p:spPr>
        <p:txBody>
          <a:bodyPr>
            <a:normAutofit/>
          </a:bodyPr>
          <a:lstStyle/>
          <a:p>
            <a:r>
              <a:rPr lang="en-US" sz="4000" dirty="0"/>
              <a:t>He obeyed what he believed the Holy Spirit was commanding him to do.</a:t>
            </a:r>
          </a:p>
          <a:p>
            <a:r>
              <a:rPr lang="en-US" sz="4000" dirty="0"/>
              <a:t>He knows that even in weakness and hardships, there is an opportunity for Jesus to display His glory so that others may be saved through the gospel.</a:t>
            </a:r>
          </a:p>
        </p:txBody>
      </p:sp>
      <p:sp>
        <p:nvSpPr>
          <p:cNvPr id="3" name="Slide Number Placeholder 2">
            <a:extLst>
              <a:ext uri="{FF2B5EF4-FFF2-40B4-BE49-F238E27FC236}">
                <a16:creationId xmlns:a16="http://schemas.microsoft.com/office/drawing/2014/main" id="{CE941DE2-1E04-BCDD-5770-8991998B6B7B}"/>
              </a:ext>
            </a:extLst>
          </p:cNvPr>
          <p:cNvSpPr>
            <a:spLocks noGrp="1"/>
          </p:cNvSpPr>
          <p:nvPr>
            <p:ph type="sldNum" sz="quarter" idx="4"/>
          </p:nvPr>
        </p:nvSpPr>
        <p:spPr/>
        <p:txBody>
          <a:bodyPr/>
          <a:lstStyle/>
          <a:p>
            <a:fld id="{C3DB2ADC-AF19-4574-8C10-79B5B04FCA27}" type="slidenum">
              <a:rPr lang="en-US" smtClean="0"/>
              <a:pPr/>
              <a:t>11</a:t>
            </a:fld>
            <a:endParaRPr lang="en-US" dirty="0"/>
          </a:p>
        </p:txBody>
      </p:sp>
    </p:spTree>
    <p:extLst>
      <p:ext uri="{BB962C8B-B14F-4D97-AF65-F5344CB8AC3E}">
        <p14:creationId xmlns:p14="http://schemas.microsoft.com/office/powerpoint/2010/main" val="1672640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6C19A-30E3-001C-1A19-8812A6F8D8EC}"/>
              </a:ext>
            </a:extLst>
          </p:cNvPr>
          <p:cNvSpPr>
            <a:spLocks noGrp="1"/>
          </p:cNvSpPr>
          <p:nvPr>
            <p:ph type="title"/>
          </p:nvPr>
        </p:nvSpPr>
        <p:spPr>
          <a:xfrm>
            <a:off x="734592" y="757541"/>
            <a:ext cx="11000208" cy="1519315"/>
          </a:xfrm>
        </p:spPr>
        <p:txBody>
          <a:bodyPr>
            <a:normAutofit/>
          </a:bodyPr>
          <a:lstStyle/>
          <a:p>
            <a:r>
              <a:rPr lang="en-US" sz="4000" dirty="0"/>
              <a:t>Know you are enlisted vv. 22-23</a:t>
            </a:r>
            <a:br>
              <a:rPr lang="en-US" sz="4000" dirty="0"/>
            </a:br>
            <a:endParaRPr lang="en-US" sz="4000" dirty="0"/>
          </a:p>
        </p:txBody>
      </p:sp>
      <p:sp>
        <p:nvSpPr>
          <p:cNvPr id="6" name="Content Placeholder 5">
            <a:extLst>
              <a:ext uri="{FF2B5EF4-FFF2-40B4-BE49-F238E27FC236}">
                <a16:creationId xmlns:a16="http://schemas.microsoft.com/office/drawing/2014/main" id="{5632A4BB-EBAC-A965-82D8-1198A802BA6C}"/>
              </a:ext>
            </a:extLst>
          </p:cNvPr>
          <p:cNvSpPr>
            <a:spLocks noGrp="1"/>
          </p:cNvSpPr>
          <p:nvPr>
            <p:ph sz="quarter" idx="10"/>
          </p:nvPr>
        </p:nvSpPr>
        <p:spPr>
          <a:xfrm>
            <a:off x="734592" y="1354266"/>
            <a:ext cx="11234904" cy="5184647"/>
          </a:xfrm>
        </p:spPr>
        <p:txBody>
          <a:bodyPr>
            <a:normAutofit/>
          </a:bodyPr>
          <a:lstStyle/>
          <a:p>
            <a:r>
              <a:rPr lang="en-US" sz="4000" dirty="0"/>
              <a:t>Brethren, we are not volunteers, we are enlisted, with no options but to serve God.</a:t>
            </a:r>
          </a:p>
          <a:p>
            <a:r>
              <a:rPr lang="en-US" sz="4000" dirty="0"/>
              <a:t>We have been bought with a price, we now belong to God.</a:t>
            </a:r>
          </a:p>
          <a:p>
            <a:r>
              <a:rPr lang="en-US" sz="4000" dirty="0"/>
              <a:t>1 Cor. 6:20</a:t>
            </a:r>
          </a:p>
        </p:txBody>
      </p:sp>
      <p:sp>
        <p:nvSpPr>
          <p:cNvPr id="3" name="Slide Number Placeholder 2">
            <a:extLst>
              <a:ext uri="{FF2B5EF4-FFF2-40B4-BE49-F238E27FC236}">
                <a16:creationId xmlns:a16="http://schemas.microsoft.com/office/drawing/2014/main" id="{CE941DE2-1E04-BCDD-5770-8991998B6B7B}"/>
              </a:ext>
            </a:extLst>
          </p:cNvPr>
          <p:cNvSpPr>
            <a:spLocks noGrp="1"/>
          </p:cNvSpPr>
          <p:nvPr>
            <p:ph type="sldNum" sz="quarter" idx="4"/>
          </p:nvPr>
        </p:nvSpPr>
        <p:spPr/>
        <p:txBody>
          <a:bodyPr/>
          <a:lstStyle/>
          <a:p>
            <a:fld id="{C3DB2ADC-AF19-4574-8C10-79B5B04FCA27}" type="slidenum">
              <a:rPr lang="en-US" smtClean="0"/>
              <a:pPr/>
              <a:t>12</a:t>
            </a:fld>
            <a:endParaRPr lang="en-US" dirty="0"/>
          </a:p>
        </p:txBody>
      </p:sp>
    </p:spTree>
    <p:extLst>
      <p:ext uri="{BB962C8B-B14F-4D97-AF65-F5344CB8AC3E}">
        <p14:creationId xmlns:p14="http://schemas.microsoft.com/office/powerpoint/2010/main" val="1860583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E82A33-7ED3-A4A3-7E06-B568D6D134CD}"/>
              </a:ext>
            </a:extLst>
          </p:cNvPr>
          <p:cNvSpPr>
            <a:spLocks noGrp="1"/>
          </p:cNvSpPr>
          <p:nvPr>
            <p:ph type="title"/>
          </p:nvPr>
        </p:nvSpPr>
        <p:spPr>
          <a:xfrm>
            <a:off x="763439" y="684313"/>
            <a:ext cx="4806088" cy="1375399"/>
          </a:xfrm>
        </p:spPr>
        <p:txBody>
          <a:bodyPr anchor="t">
            <a:normAutofit/>
          </a:bodyPr>
          <a:lstStyle/>
          <a:p>
            <a:r>
              <a:rPr lang="en-US" sz="4000" dirty="0"/>
              <a:t>You sign up with your life v. 24a</a:t>
            </a:r>
          </a:p>
        </p:txBody>
      </p:sp>
      <p:sp>
        <p:nvSpPr>
          <p:cNvPr id="9" name="Content Placeholder 8">
            <a:extLst>
              <a:ext uri="{FF2B5EF4-FFF2-40B4-BE49-F238E27FC236}">
                <a16:creationId xmlns:a16="http://schemas.microsoft.com/office/drawing/2014/main" id="{6777958E-E73E-C5A9-C0E3-3DD9808453DB}"/>
              </a:ext>
            </a:extLst>
          </p:cNvPr>
          <p:cNvSpPr>
            <a:spLocks noGrp="1"/>
          </p:cNvSpPr>
          <p:nvPr>
            <p:ph sz="quarter" idx="11"/>
          </p:nvPr>
        </p:nvSpPr>
        <p:spPr>
          <a:xfrm>
            <a:off x="806701" y="2152073"/>
            <a:ext cx="4719563" cy="3768435"/>
          </a:xfrm>
        </p:spPr>
        <p:txBody>
          <a:bodyPr>
            <a:normAutofit fontScale="85000" lnSpcReduction="10000"/>
          </a:bodyPr>
          <a:lstStyle/>
          <a:p>
            <a:pPr lvl="0"/>
            <a:r>
              <a:rPr lang="en-PH" sz="4000" i="1" dirty="0"/>
              <a:t>“But I do not consider my life of any account as dear to myself, so that I may finish my course and the ministry which I received from the Lord Jesus”</a:t>
            </a:r>
            <a:endParaRPr lang="en-PH" sz="4000" dirty="0"/>
          </a:p>
        </p:txBody>
      </p:sp>
      <p:pic>
        <p:nvPicPr>
          <p:cNvPr id="14" name="Picture Placeholder 33" descr="A river with boats in it surrounded by trees">
            <a:extLst>
              <a:ext uri="{FF2B5EF4-FFF2-40B4-BE49-F238E27FC236}">
                <a16:creationId xmlns:a16="http://schemas.microsoft.com/office/drawing/2014/main" id="{C87A0E87-E987-D779-B17A-3A89F2E6F373}"/>
              </a:ext>
            </a:extLst>
          </p:cNvPr>
          <p:cNvPicPr>
            <a:picLocks noGrp="1" noChangeAspect="1"/>
          </p:cNvPicPr>
          <p:nvPr>
            <p:ph type="pic" sz="quarter" idx="10"/>
          </p:nvPr>
        </p:nvPicPr>
        <p:blipFill>
          <a:blip r:embed="rId3"/>
          <a:srcRect l="18580" r="18580"/>
          <a:stretch/>
        </p:blipFill>
        <p:spPr/>
      </p:pic>
    </p:spTree>
    <p:extLst>
      <p:ext uri="{BB962C8B-B14F-4D97-AF65-F5344CB8AC3E}">
        <p14:creationId xmlns:p14="http://schemas.microsoft.com/office/powerpoint/2010/main" val="209861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9FE95-42FD-9AB0-913D-DFE3A18AFAE9}"/>
              </a:ext>
            </a:extLst>
          </p:cNvPr>
          <p:cNvSpPr>
            <a:spLocks noGrp="1"/>
          </p:cNvSpPr>
          <p:nvPr>
            <p:ph type="title"/>
          </p:nvPr>
        </p:nvSpPr>
        <p:spPr>
          <a:xfrm>
            <a:off x="734594" y="718380"/>
            <a:ext cx="11034713" cy="1188227"/>
          </a:xfrm>
        </p:spPr>
        <p:txBody>
          <a:bodyPr>
            <a:normAutofit/>
          </a:bodyPr>
          <a:lstStyle/>
          <a:p>
            <a:r>
              <a:rPr lang="en-US" sz="3600" dirty="0"/>
              <a:t>Sign up with your life v. 24a</a:t>
            </a:r>
          </a:p>
        </p:txBody>
      </p:sp>
      <p:sp>
        <p:nvSpPr>
          <p:cNvPr id="4" name="Content Placeholder 3">
            <a:extLst>
              <a:ext uri="{FF2B5EF4-FFF2-40B4-BE49-F238E27FC236}">
                <a16:creationId xmlns:a16="http://schemas.microsoft.com/office/drawing/2014/main" id="{85DD9D89-0B97-5577-308E-9F320E5DC495}"/>
              </a:ext>
            </a:extLst>
          </p:cNvPr>
          <p:cNvSpPr>
            <a:spLocks noGrp="1"/>
          </p:cNvSpPr>
          <p:nvPr>
            <p:ph sz="quarter" idx="10"/>
          </p:nvPr>
        </p:nvSpPr>
        <p:spPr>
          <a:xfrm>
            <a:off x="799248" y="1441161"/>
            <a:ext cx="10970059" cy="4470112"/>
          </a:xfrm>
        </p:spPr>
        <p:txBody>
          <a:bodyPr>
            <a:normAutofit fontScale="92500" lnSpcReduction="10000"/>
          </a:bodyPr>
          <a:lstStyle/>
          <a:p>
            <a:r>
              <a:rPr lang="en-US" sz="4000" noProof="1"/>
              <a:t>Paul counted the cost and in the end, compared to God and his service to Him, he does not count his life dear to him.</a:t>
            </a:r>
          </a:p>
          <a:p>
            <a:r>
              <a:rPr lang="en-US" sz="4000" noProof="1"/>
              <a:t>This is a wholehearted commitment to ministry. He signed up with his own life.</a:t>
            </a:r>
          </a:p>
          <a:p>
            <a:r>
              <a:rPr lang="en-US" sz="4000" noProof="1"/>
              <a:t>He knows his obedience will result in a lasting reward – the salvation of others.</a:t>
            </a:r>
          </a:p>
        </p:txBody>
      </p:sp>
      <p:sp>
        <p:nvSpPr>
          <p:cNvPr id="3" name="Slide Number Placeholder 2">
            <a:extLst>
              <a:ext uri="{FF2B5EF4-FFF2-40B4-BE49-F238E27FC236}">
                <a16:creationId xmlns:a16="http://schemas.microsoft.com/office/drawing/2014/main" id="{DCBC99EE-15DF-A164-D7A5-05B6D09C808B}"/>
              </a:ext>
            </a:extLst>
          </p:cNvPr>
          <p:cNvSpPr>
            <a:spLocks noGrp="1"/>
          </p:cNvSpPr>
          <p:nvPr>
            <p:ph type="sldNum" sz="quarter" idx="4"/>
          </p:nvPr>
        </p:nvSpPr>
        <p:spPr/>
        <p:txBody>
          <a:bodyPr/>
          <a:lstStyle/>
          <a:p>
            <a:fld id="{C3DB2ADC-AF19-4574-8C10-79B5B04FCA27}" type="slidenum">
              <a:rPr lang="en-US" smtClean="0"/>
              <a:pPr/>
              <a:t>14</a:t>
            </a:fld>
            <a:endParaRPr lang="en-US" dirty="0"/>
          </a:p>
        </p:txBody>
      </p:sp>
    </p:spTree>
    <p:extLst>
      <p:ext uri="{BB962C8B-B14F-4D97-AF65-F5344CB8AC3E}">
        <p14:creationId xmlns:p14="http://schemas.microsoft.com/office/powerpoint/2010/main" val="2656198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9FE95-42FD-9AB0-913D-DFE3A18AFAE9}"/>
              </a:ext>
            </a:extLst>
          </p:cNvPr>
          <p:cNvSpPr>
            <a:spLocks noGrp="1"/>
          </p:cNvSpPr>
          <p:nvPr>
            <p:ph type="title"/>
          </p:nvPr>
        </p:nvSpPr>
        <p:spPr>
          <a:xfrm>
            <a:off x="734594" y="718380"/>
            <a:ext cx="11034713" cy="1188227"/>
          </a:xfrm>
        </p:spPr>
        <p:txBody>
          <a:bodyPr>
            <a:normAutofit/>
          </a:bodyPr>
          <a:lstStyle/>
          <a:p>
            <a:r>
              <a:rPr lang="en-US" sz="3600" dirty="0"/>
              <a:t>Sign up with your life v. 24a</a:t>
            </a:r>
          </a:p>
        </p:txBody>
      </p:sp>
      <p:sp>
        <p:nvSpPr>
          <p:cNvPr id="4" name="Content Placeholder 3">
            <a:extLst>
              <a:ext uri="{FF2B5EF4-FFF2-40B4-BE49-F238E27FC236}">
                <a16:creationId xmlns:a16="http://schemas.microsoft.com/office/drawing/2014/main" id="{85DD9D89-0B97-5577-308E-9F320E5DC495}"/>
              </a:ext>
            </a:extLst>
          </p:cNvPr>
          <p:cNvSpPr>
            <a:spLocks noGrp="1"/>
          </p:cNvSpPr>
          <p:nvPr>
            <p:ph sz="quarter" idx="10"/>
          </p:nvPr>
        </p:nvSpPr>
        <p:spPr>
          <a:xfrm>
            <a:off x="799248" y="1441162"/>
            <a:ext cx="10970059" cy="4233713"/>
          </a:xfrm>
        </p:spPr>
        <p:txBody>
          <a:bodyPr>
            <a:normAutofit fontScale="92500" lnSpcReduction="20000"/>
          </a:bodyPr>
          <a:lstStyle/>
          <a:p>
            <a:r>
              <a:rPr lang="en-US" sz="4000" noProof="1"/>
              <a:t>If following Christ meant hardship, slander, or imprisonment, he had settled the issue long ago with his Lord.</a:t>
            </a:r>
          </a:p>
          <a:p>
            <a:r>
              <a:rPr lang="en-US" sz="4000" noProof="1"/>
              <a:t>He took to heart what Jesus said to his disciples in Mrk 8:34-35.</a:t>
            </a:r>
          </a:p>
          <a:p>
            <a:r>
              <a:rPr lang="en-US" sz="4000" noProof="1"/>
              <a:t>He was willing to die for the Savior who had died for him so he could be saved. </a:t>
            </a:r>
          </a:p>
        </p:txBody>
      </p:sp>
      <p:sp>
        <p:nvSpPr>
          <p:cNvPr id="3" name="Slide Number Placeholder 2">
            <a:extLst>
              <a:ext uri="{FF2B5EF4-FFF2-40B4-BE49-F238E27FC236}">
                <a16:creationId xmlns:a16="http://schemas.microsoft.com/office/drawing/2014/main" id="{DCBC99EE-15DF-A164-D7A5-05B6D09C808B}"/>
              </a:ext>
            </a:extLst>
          </p:cNvPr>
          <p:cNvSpPr>
            <a:spLocks noGrp="1"/>
          </p:cNvSpPr>
          <p:nvPr>
            <p:ph type="sldNum" sz="quarter" idx="4"/>
          </p:nvPr>
        </p:nvSpPr>
        <p:spPr/>
        <p:txBody>
          <a:bodyPr/>
          <a:lstStyle/>
          <a:p>
            <a:fld id="{C3DB2ADC-AF19-4574-8C10-79B5B04FCA27}" type="slidenum">
              <a:rPr lang="en-US" smtClean="0"/>
              <a:pPr/>
              <a:t>15</a:t>
            </a:fld>
            <a:endParaRPr lang="en-US" dirty="0"/>
          </a:p>
        </p:txBody>
      </p:sp>
    </p:spTree>
    <p:extLst>
      <p:ext uri="{BB962C8B-B14F-4D97-AF65-F5344CB8AC3E}">
        <p14:creationId xmlns:p14="http://schemas.microsoft.com/office/powerpoint/2010/main" val="2145588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9FE95-42FD-9AB0-913D-DFE3A18AFAE9}"/>
              </a:ext>
            </a:extLst>
          </p:cNvPr>
          <p:cNvSpPr>
            <a:spLocks noGrp="1"/>
          </p:cNvSpPr>
          <p:nvPr>
            <p:ph type="title"/>
          </p:nvPr>
        </p:nvSpPr>
        <p:spPr>
          <a:xfrm>
            <a:off x="734594" y="718380"/>
            <a:ext cx="11034713" cy="1188227"/>
          </a:xfrm>
        </p:spPr>
        <p:txBody>
          <a:bodyPr>
            <a:normAutofit/>
          </a:bodyPr>
          <a:lstStyle/>
          <a:p>
            <a:r>
              <a:rPr lang="en-US" sz="3600" dirty="0"/>
              <a:t>Sign up with your life v. 24a</a:t>
            </a:r>
          </a:p>
        </p:txBody>
      </p:sp>
      <p:sp>
        <p:nvSpPr>
          <p:cNvPr id="4" name="Content Placeholder 3">
            <a:extLst>
              <a:ext uri="{FF2B5EF4-FFF2-40B4-BE49-F238E27FC236}">
                <a16:creationId xmlns:a16="http://schemas.microsoft.com/office/drawing/2014/main" id="{85DD9D89-0B97-5577-308E-9F320E5DC495}"/>
              </a:ext>
            </a:extLst>
          </p:cNvPr>
          <p:cNvSpPr>
            <a:spLocks noGrp="1"/>
          </p:cNvSpPr>
          <p:nvPr>
            <p:ph sz="quarter" idx="10"/>
          </p:nvPr>
        </p:nvSpPr>
        <p:spPr>
          <a:xfrm>
            <a:off x="799248" y="1441162"/>
            <a:ext cx="10970059" cy="4233713"/>
          </a:xfrm>
        </p:spPr>
        <p:txBody>
          <a:bodyPr>
            <a:normAutofit/>
          </a:bodyPr>
          <a:lstStyle/>
          <a:p>
            <a:r>
              <a:rPr lang="en-US" sz="4000" noProof="1"/>
              <a:t>Everyone who is a true follower of Christ is called to this all-out, lay-down-your-life -commitment.</a:t>
            </a:r>
          </a:p>
          <a:p>
            <a:r>
              <a:rPr lang="en-US" sz="4000" noProof="1"/>
              <a:t>1Tim. 3:12</a:t>
            </a:r>
          </a:p>
          <a:p>
            <a:r>
              <a:rPr lang="en-US" sz="4000" noProof="1"/>
              <a:t>Acts 14:22</a:t>
            </a:r>
          </a:p>
        </p:txBody>
      </p:sp>
      <p:sp>
        <p:nvSpPr>
          <p:cNvPr id="3" name="Slide Number Placeholder 2">
            <a:extLst>
              <a:ext uri="{FF2B5EF4-FFF2-40B4-BE49-F238E27FC236}">
                <a16:creationId xmlns:a16="http://schemas.microsoft.com/office/drawing/2014/main" id="{DCBC99EE-15DF-A164-D7A5-05B6D09C808B}"/>
              </a:ext>
            </a:extLst>
          </p:cNvPr>
          <p:cNvSpPr>
            <a:spLocks noGrp="1"/>
          </p:cNvSpPr>
          <p:nvPr>
            <p:ph type="sldNum" sz="quarter" idx="4"/>
          </p:nvPr>
        </p:nvSpPr>
        <p:spPr/>
        <p:txBody>
          <a:bodyPr/>
          <a:lstStyle/>
          <a:p>
            <a:fld id="{C3DB2ADC-AF19-4574-8C10-79B5B04FCA27}" type="slidenum">
              <a:rPr lang="en-US" smtClean="0"/>
              <a:pPr/>
              <a:t>16</a:t>
            </a:fld>
            <a:endParaRPr lang="en-US" dirty="0"/>
          </a:p>
        </p:txBody>
      </p:sp>
    </p:spTree>
    <p:extLst>
      <p:ext uri="{BB962C8B-B14F-4D97-AF65-F5344CB8AC3E}">
        <p14:creationId xmlns:p14="http://schemas.microsoft.com/office/powerpoint/2010/main" val="995823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9FE95-42FD-9AB0-913D-DFE3A18AFAE9}"/>
              </a:ext>
            </a:extLst>
          </p:cNvPr>
          <p:cNvSpPr>
            <a:spLocks noGrp="1"/>
          </p:cNvSpPr>
          <p:nvPr>
            <p:ph type="title"/>
          </p:nvPr>
        </p:nvSpPr>
        <p:spPr>
          <a:xfrm>
            <a:off x="734594" y="718380"/>
            <a:ext cx="11034713" cy="1188227"/>
          </a:xfrm>
        </p:spPr>
        <p:txBody>
          <a:bodyPr>
            <a:normAutofit/>
          </a:bodyPr>
          <a:lstStyle/>
          <a:p>
            <a:r>
              <a:rPr lang="en-US" sz="3600" dirty="0"/>
              <a:t>Sign up with your life v. 24a</a:t>
            </a:r>
          </a:p>
        </p:txBody>
      </p:sp>
      <p:sp>
        <p:nvSpPr>
          <p:cNvPr id="4" name="Content Placeholder 3">
            <a:extLst>
              <a:ext uri="{FF2B5EF4-FFF2-40B4-BE49-F238E27FC236}">
                <a16:creationId xmlns:a16="http://schemas.microsoft.com/office/drawing/2014/main" id="{85DD9D89-0B97-5577-308E-9F320E5DC495}"/>
              </a:ext>
            </a:extLst>
          </p:cNvPr>
          <p:cNvSpPr>
            <a:spLocks noGrp="1"/>
          </p:cNvSpPr>
          <p:nvPr>
            <p:ph sz="quarter" idx="10"/>
          </p:nvPr>
        </p:nvSpPr>
        <p:spPr>
          <a:xfrm>
            <a:off x="799248" y="1441162"/>
            <a:ext cx="10970059" cy="4233713"/>
          </a:xfrm>
        </p:spPr>
        <p:txBody>
          <a:bodyPr>
            <a:normAutofit fontScale="92500" lnSpcReduction="10000"/>
          </a:bodyPr>
          <a:lstStyle/>
          <a:p>
            <a:r>
              <a:rPr lang="en-US" sz="4000" noProof="1"/>
              <a:t>When we entrust our life fully to Christ, we do not fear the future, because our future is in the hands of a faithful Savior.</a:t>
            </a:r>
          </a:p>
          <a:p>
            <a:r>
              <a:rPr lang="en-US" sz="4000" noProof="1"/>
              <a:t>We should live each day fully committed to the ministry that was entrusted to us, knowing that even in the face of trials, His grace is sufficient for us to endure, persevere, and to finish strong.</a:t>
            </a:r>
          </a:p>
        </p:txBody>
      </p:sp>
      <p:sp>
        <p:nvSpPr>
          <p:cNvPr id="3" name="Slide Number Placeholder 2">
            <a:extLst>
              <a:ext uri="{FF2B5EF4-FFF2-40B4-BE49-F238E27FC236}">
                <a16:creationId xmlns:a16="http://schemas.microsoft.com/office/drawing/2014/main" id="{DCBC99EE-15DF-A164-D7A5-05B6D09C808B}"/>
              </a:ext>
            </a:extLst>
          </p:cNvPr>
          <p:cNvSpPr>
            <a:spLocks noGrp="1"/>
          </p:cNvSpPr>
          <p:nvPr>
            <p:ph type="sldNum" sz="quarter" idx="4"/>
          </p:nvPr>
        </p:nvSpPr>
        <p:spPr/>
        <p:txBody>
          <a:bodyPr/>
          <a:lstStyle/>
          <a:p>
            <a:fld id="{C3DB2ADC-AF19-4574-8C10-79B5B04FCA27}" type="slidenum">
              <a:rPr lang="en-US" smtClean="0"/>
              <a:pPr/>
              <a:t>17</a:t>
            </a:fld>
            <a:endParaRPr lang="en-US" dirty="0"/>
          </a:p>
        </p:txBody>
      </p:sp>
    </p:spTree>
    <p:extLst>
      <p:ext uri="{BB962C8B-B14F-4D97-AF65-F5344CB8AC3E}">
        <p14:creationId xmlns:p14="http://schemas.microsoft.com/office/powerpoint/2010/main" val="72559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9FE95-42FD-9AB0-913D-DFE3A18AFAE9}"/>
              </a:ext>
            </a:extLst>
          </p:cNvPr>
          <p:cNvSpPr>
            <a:spLocks noGrp="1"/>
          </p:cNvSpPr>
          <p:nvPr>
            <p:ph type="title"/>
          </p:nvPr>
        </p:nvSpPr>
        <p:spPr>
          <a:xfrm>
            <a:off x="734594" y="718380"/>
            <a:ext cx="11034713" cy="1188227"/>
          </a:xfrm>
        </p:spPr>
        <p:txBody>
          <a:bodyPr>
            <a:normAutofit/>
          </a:bodyPr>
          <a:lstStyle/>
          <a:p>
            <a:r>
              <a:rPr lang="en-US" sz="3600" dirty="0"/>
              <a:t>Sign up with your life v. 24a</a:t>
            </a:r>
          </a:p>
        </p:txBody>
      </p:sp>
      <p:sp>
        <p:nvSpPr>
          <p:cNvPr id="4" name="Content Placeholder 3">
            <a:extLst>
              <a:ext uri="{FF2B5EF4-FFF2-40B4-BE49-F238E27FC236}">
                <a16:creationId xmlns:a16="http://schemas.microsoft.com/office/drawing/2014/main" id="{85DD9D89-0B97-5577-308E-9F320E5DC495}"/>
              </a:ext>
            </a:extLst>
          </p:cNvPr>
          <p:cNvSpPr>
            <a:spLocks noGrp="1"/>
          </p:cNvSpPr>
          <p:nvPr>
            <p:ph sz="quarter" idx="10"/>
          </p:nvPr>
        </p:nvSpPr>
        <p:spPr>
          <a:xfrm>
            <a:off x="799248" y="1441162"/>
            <a:ext cx="10970059" cy="4698460"/>
          </a:xfrm>
        </p:spPr>
        <p:txBody>
          <a:bodyPr>
            <a:normAutofit fontScale="92500" lnSpcReduction="20000"/>
          </a:bodyPr>
          <a:lstStyle/>
          <a:p>
            <a:r>
              <a:rPr lang="en-US" sz="4000" noProof="1"/>
              <a:t>Trials have a divine purpose in God’s economy.</a:t>
            </a:r>
          </a:p>
          <a:p>
            <a:r>
              <a:rPr lang="en-US" sz="4000" noProof="1"/>
              <a:t>God used them as tools to refine and purify us, to discipline and to correct us, to drive us to total dependence upon Him, to test and strengthen our faith, to make us more like Christ, and to comfort and empathize with us.</a:t>
            </a:r>
          </a:p>
          <a:p>
            <a:r>
              <a:rPr lang="en-US" sz="4000" noProof="1"/>
              <a:t>To help us live in the light of eternity and not for the fleeting things of this present life.</a:t>
            </a:r>
          </a:p>
        </p:txBody>
      </p:sp>
      <p:sp>
        <p:nvSpPr>
          <p:cNvPr id="3" name="Slide Number Placeholder 2">
            <a:extLst>
              <a:ext uri="{FF2B5EF4-FFF2-40B4-BE49-F238E27FC236}">
                <a16:creationId xmlns:a16="http://schemas.microsoft.com/office/drawing/2014/main" id="{DCBC99EE-15DF-A164-D7A5-05B6D09C808B}"/>
              </a:ext>
            </a:extLst>
          </p:cNvPr>
          <p:cNvSpPr>
            <a:spLocks noGrp="1"/>
          </p:cNvSpPr>
          <p:nvPr>
            <p:ph type="sldNum" sz="quarter" idx="4"/>
          </p:nvPr>
        </p:nvSpPr>
        <p:spPr/>
        <p:txBody>
          <a:bodyPr/>
          <a:lstStyle/>
          <a:p>
            <a:fld id="{C3DB2ADC-AF19-4574-8C10-79B5B04FCA27}" type="slidenum">
              <a:rPr lang="en-US" smtClean="0"/>
              <a:pPr/>
              <a:t>18</a:t>
            </a:fld>
            <a:endParaRPr lang="en-US" dirty="0"/>
          </a:p>
        </p:txBody>
      </p:sp>
    </p:spTree>
    <p:extLst>
      <p:ext uri="{BB962C8B-B14F-4D97-AF65-F5344CB8AC3E}">
        <p14:creationId xmlns:p14="http://schemas.microsoft.com/office/powerpoint/2010/main" val="2811655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9FE95-42FD-9AB0-913D-DFE3A18AFAE9}"/>
              </a:ext>
            </a:extLst>
          </p:cNvPr>
          <p:cNvSpPr>
            <a:spLocks noGrp="1"/>
          </p:cNvSpPr>
          <p:nvPr>
            <p:ph type="title"/>
          </p:nvPr>
        </p:nvSpPr>
        <p:spPr>
          <a:xfrm>
            <a:off x="734594" y="718380"/>
            <a:ext cx="11034713" cy="1188227"/>
          </a:xfrm>
        </p:spPr>
        <p:txBody>
          <a:bodyPr>
            <a:normAutofit/>
          </a:bodyPr>
          <a:lstStyle/>
          <a:p>
            <a:r>
              <a:rPr lang="en-US" sz="3600" dirty="0"/>
              <a:t>Sign up with your life v. 24a</a:t>
            </a:r>
          </a:p>
        </p:txBody>
      </p:sp>
      <p:sp>
        <p:nvSpPr>
          <p:cNvPr id="4" name="Content Placeholder 3">
            <a:extLst>
              <a:ext uri="{FF2B5EF4-FFF2-40B4-BE49-F238E27FC236}">
                <a16:creationId xmlns:a16="http://schemas.microsoft.com/office/drawing/2014/main" id="{85DD9D89-0B97-5577-308E-9F320E5DC495}"/>
              </a:ext>
            </a:extLst>
          </p:cNvPr>
          <p:cNvSpPr>
            <a:spLocks noGrp="1"/>
          </p:cNvSpPr>
          <p:nvPr>
            <p:ph sz="quarter" idx="10"/>
          </p:nvPr>
        </p:nvSpPr>
        <p:spPr>
          <a:xfrm>
            <a:off x="799248" y="1441162"/>
            <a:ext cx="10970059" cy="4233713"/>
          </a:xfrm>
        </p:spPr>
        <p:txBody>
          <a:bodyPr>
            <a:normAutofit lnSpcReduction="10000"/>
          </a:bodyPr>
          <a:lstStyle/>
          <a:p>
            <a:r>
              <a:rPr lang="en-US" sz="4000" noProof="1"/>
              <a:t>We are to forsake the life of ease and comfort, trusting Him in every situation, circumstance, and affair of our lives.</a:t>
            </a:r>
          </a:p>
          <a:p>
            <a:r>
              <a:rPr lang="en-US" sz="4000" noProof="1"/>
              <a:t>Our ministry is appointed by God, it entails stewardship and accountability to Him.</a:t>
            </a:r>
          </a:p>
          <a:p>
            <a:r>
              <a:rPr lang="en-US" sz="4000" noProof="1"/>
              <a:t>It takes life’s dedication to finish strong.</a:t>
            </a:r>
          </a:p>
        </p:txBody>
      </p:sp>
      <p:sp>
        <p:nvSpPr>
          <p:cNvPr id="3" name="Slide Number Placeholder 2">
            <a:extLst>
              <a:ext uri="{FF2B5EF4-FFF2-40B4-BE49-F238E27FC236}">
                <a16:creationId xmlns:a16="http://schemas.microsoft.com/office/drawing/2014/main" id="{DCBC99EE-15DF-A164-D7A5-05B6D09C808B}"/>
              </a:ext>
            </a:extLst>
          </p:cNvPr>
          <p:cNvSpPr>
            <a:spLocks noGrp="1"/>
          </p:cNvSpPr>
          <p:nvPr>
            <p:ph type="sldNum" sz="quarter" idx="4"/>
          </p:nvPr>
        </p:nvSpPr>
        <p:spPr/>
        <p:txBody>
          <a:bodyPr/>
          <a:lstStyle/>
          <a:p>
            <a:fld id="{C3DB2ADC-AF19-4574-8C10-79B5B04FCA27}" type="slidenum">
              <a:rPr lang="en-US" smtClean="0"/>
              <a:pPr/>
              <a:t>19</a:t>
            </a:fld>
            <a:endParaRPr lang="en-US" dirty="0"/>
          </a:p>
        </p:txBody>
      </p:sp>
    </p:spTree>
    <p:extLst>
      <p:ext uri="{BB962C8B-B14F-4D97-AF65-F5344CB8AC3E}">
        <p14:creationId xmlns:p14="http://schemas.microsoft.com/office/powerpoint/2010/main" val="457818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99D8326-B701-CBE8-39AA-6C700DA49CE4}"/>
              </a:ext>
            </a:extLst>
          </p:cNvPr>
          <p:cNvSpPr>
            <a:spLocks noGrp="1"/>
          </p:cNvSpPr>
          <p:nvPr>
            <p:ph type="title"/>
          </p:nvPr>
        </p:nvSpPr>
        <p:spPr>
          <a:xfrm>
            <a:off x="685800" y="908592"/>
            <a:ext cx="4727448" cy="1612936"/>
          </a:xfrm>
        </p:spPr>
        <p:txBody>
          <a:bodyPr>
            <a:normAutofit fontScale="90000"/>
          </a:bodyPr>
          <a:lstStyle/>
          <a:p>
            <a:r>
              <a:rPr lang="en-US" sz="4800" dirty="0"/>
              <a:t>Finishing strong</a:t>
            </a:r>
            <a:br>
              <a:rPr lang="en-US" sz="4000" dirty="0"/>
            </a:br>
            <a:endParaRPr lang="en-US" sz="4000" dirty="0"/>
          </a:p>
        </p:txBody>
      </p:sp>
      <p:pic>
        <p:nvPicPr>
          <p:cNvPr id="8" name="Picture Placeholder 13" descr="A close-up of a pine cone">
            <a:extLst>
              <a:ext uri="{FF2B5EF4-FFF2-40B4-BE49-F238E27FC236}">
                <a16:creationId xmlns:a16="http://schemas.microsoft.com/office/drawing/2014/main" id="{975CC0D6-B1DF-FCDA-F41E-56F7EFA2D49B}"/>
              </a:ext>
            </a:extLst>
          </p:cNvPr>
          <p:cNvPicPr>
            <a:picLocks noGrp="1" noChangeAspect="1"/>
          </p:cNvPicPr>
          <p:nvPr>
            <p:ph type="pic" sz="quarter" idx="10"/>
          </p:nvPr>
        </p:nvPicPr>
        <p:blipFill rotWithShape="1">
          <a:blip r:embed="rId3"/>
          <a:srcRect t="2885" b="2885"/>
          <a:stretch/>
        </p:blipFill>
        <p:spPr/>
      </p:pic>
      <p:sp>
        <p:nvSpPr>
          <p:cNvPr id="5" name="Title 3">
            <a:extLst>
              <a:ext uri="{FF2B5EF4-FFF2-40B4-BE49-F238E27FC236}">
                <a16:creationId xmlns:a16="http://schemas.microsoft.com/office/drawing/2014/main" id="{820B7799-C5EA-4022-A0C8-20F1EF74551D}"/>
              </a:ext>
            </a:extLst>
          </p:cNvPr>
          <p:cNvSpPr txBox="1">
            <a:spLocks/>
          </p:cNvSpPr>
          <p:nvPr/>
        </p:nvSpPr>
        <p:spPr>
          <a:xfrm>
            <a:off x="685800" y="1715060"/>
            <a:ext cx="4727448" cy="1612936"/>
          </a:xfrm>
          <a:prstGeom prst="rect">
            <a:avLst/>
          </a:prstGeom>
        </p:spPr>
        <p:txBody>
          <a:bodyPr vert="horz" lIns="91440" tIns="45720" rIns="91440" bIns="45720" rtlCol="0" anchor="t">
            <a:normAutofit fontScale="97500"/>
          </a:bodyPr>
          <a:lstStyle>
            <a:lvl1pPr algn="l" defTabSz="914400" rtl="0" eaLnBrk="1" latinLnBrk="0" hangingPunct="1">
              <a:lnSpc>
                <a:spcPct val="100000"/>
              </a:lnSpc>
              <a:spcBef>
                <a:spcPct val="0"/>
              </a:spcBef>
              <a:buNone/>
              <a:defRPr sz="3200" kern="1200" cap="all" spc="30" baseline="0">
                <a:solidFill>
                  <a:schemeClr val="tx1"/>
                </a:solidFill>
                <a:latin typeface="+mj-lt"/>
                <a:ea typeface="+mj-ea"/>
                <a:cs typeface="+mj-cs"/>
              </a:defRPr>
            </a:lvl1pPr>
          </a:lstStyle>
          <a:p>
            <a:r>
              <a:rPr lang="en-US" sz="3700" dirty="0"/>
              <a:t>Acts 20:22-24</a:t>
            </a:r>
            <a:br>
              <a:rPr lang="en-US" sz="4000" dirty="0"/>
            </a:br>
            <a:endParaRPr lang="en-US" sz="4000" dirty="0"/>
          </a:p>
        </p:txBody>
      </p:sp>
    </p:spTree>
    <p:extLst>
      <p:ext uri="{BB962C8B-B14F-4D97-AF65-F5344CB8AC3E}">
        <p14:creationId xmlns:p14="http://schemas.microsoft.com/office/powerpoint/2010/main" val="2922288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A4025A9-7726-7F83-4A59-6CF84E4B9001}"/>
              </a:ext>
            </a:extLst>
          </p:cNvPr>
          <p:cNvSpPr>
            <a:spLocks noGrp="1"/>
          </p:cNvSpPr>
          <p:nvPr>
            <p:ph type="ctrTitle"/>
          </p:nvPr>
        </p:nvSpPr>
        <p:spPr>
          <a:xfrm>
            <a:off x="314037" y="730205"/>
            <a:ext cx="7001164" cy="1198580"/>
          </a:xfrm>
        </p:spPr>
        <p:txBody>
          <a:bodyPr anchor="ctr">
            <a:normAutofit/>
          </a:bodyPr>
          <a:lstStyle/>
          <a:p>
            <a:r>
              <a:rPr lang="en-US" sz="4000" dirty="0"/>
              <a:t>Faithful to the gospel v.24b</a:t>
            </a:r>
          </a:p>
        </p:txBody>
      </p:sp>
      <p:sp>
        <p:nvSpPr>
          <p:cNvPr id="7" name="Content Placeholder 6">
            <a:extLst>
              <a:ext uri="{FF2B5EF4-FFF2-40B4-BE49-F238E27FC236}">
                <a16:creationId xmlns:a16="http://schemas.microsoft.com/office/drawing/2014/main" id="{C7D1EAF7-58DB-398E-A0A7-0514B6F3301A}"/>
              </a:ext>
            </a:extLst>
          </p:cNvPr>
          <p:cNvSpPr>
            <a:spLocks noGrp="1"/>
          </p:cNvSpPr>
          <p:nvPr>
            <p:ph sz="quarter" idx="14"/>
          </p:nvPr>
        </p:nvSpPr>
        <p:spPr>
          <a:xfrm>
            <a:off x="952225" y="1928785"/>
            <a:ext cx="5724787" cy="3795683"/>
          </a:xfrm>
        </p:spPr>
        <p:txBody>
          <a:bodyPr anchor="ctr">
            <a:normAutofit/>
          </a:bodyPr>
          <a:lstStyle/>
          <a:p>
            <a:pPr marL="0" indent="0">
              <a:buNone/>
            </a:pPr>
            <a:r>
              <a:rPr lang="en-PH" sz="4000" i="1" dirty="0"/>
              <a:t>“to testify solemnly of the gospel of the grace of God.”</a:t>
            </a:r>
            <a:endParaRPr lang="en-PH" sz="4000" dirty="0"/>
          </a:p>
        </p:txBody>
      </p:sp>
      <p:sp>
        <p:nvSpPr>
          <p:cNvPr id="27" name="Slide Number Placeholder 26">
            <a:extLst>
              <a:ext uri="{FF2B5EF4-FFF2-40B4-BE49-F238E27FC236}">
                <a16:creationId xmlns:a16="http://schemas.microsoft.com/office/drawing/2014/main" id="{3A137E53-FBD3-20BC-7B61-06C47E63438B}"/>
              </a:ext>
            </a:extLst>
          </p:cNvPr>
          <p:cNvSpPr>
            <a:spLocks noGrp="1"/>
          </p:cNvSpPr>
          <p:nvPr>
            <p:ph type="sldNum" sz="quarter" idx="4"/>
          </p:nvPr>
        </p:nvSpPr>
        <p:spPr/>
        <p:txBody>
          <a:bodyPr/>
          <a:lstStyle/>
          <a:p>
            <a:fld id="{C3DB2ADC-AF19-4574-8C10-79B5B04FCA27}" type="slidenum">
              <a:rPr lang="en-US" smtClean="0"/>
              <a:pPr/>
              <a:t>20</a:t>
            </a:fld>
            <a:endParaRPr lang="en-US" dirty="0"/>
          </a:p>
        </p:txBody>
      </p:sp>
      <p:pic>
        <p:nvPicPr>
          <p:cNvPr id="6" name="Picture Placeholder 5">
            <a:extLst>
              <a:ext uri="{FF2B5EF4-FFF2-40B4-BE49-F238E27FC236}">
                <a16:creationId xmlns:a16="http://schemas.microsoft.com/office/drawing/2014/main" id="{45EFB1B3-C634-4CA2-987D-6A92C683C12F}"/>
              </a:ext>
            </a:extLst>
          </p:cNvPr>
          <p:cNvPicPr>
            <a:picLocks noGrp="1" noChangeAspect="1"/>
          </p:cNvPicPr>
          <p:nvPr>
            <p:ph type="pic" sz="quarter" idx="13"/>
          </p:nvPr>
        </p:nvPicPr>
        <p:blipFill>
          <a:blip r:embed="rId3">
            <a:extLst>
              <a:ext uri="{837473B0-CC2E-450A-ABE3-18F120FF3D39}">
                <a1611:picAttrSrcUrl xmlns:a1611="http://schemas.microsoft.com/office/drawing/2016/11/main" r:id="rId4"/>
              </a:ext>
            </a:extLst>
          </a:blip>
          <a:srcRect l="19424" r="19424"/>
          <a:stretch>
            <a:fillRect/>
          </a:stretch>
        </p:blipFill>
        <p:spPr/>
      </p:pic>
    </p:spTree>
    <p:extLst>
      <p:ext uri="{BB962C8B-B14F-4D97-AF65-F5344CB8AC3E}">
        <p14:creationId xmlns:p14="http://schemas.microsoft.com/office/powerpoint/2010/main" val="3153150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9FE95-42FD-9AB0-913D-DFE3A18AFAE9}"/>
              </a:ext>
            </a:extLst>
          </p:cNvPr>
          <p:cNvSpPr>
            <a:spLocks noGrp="1"/>
          </p:cNvSpPr>
          <p:nvPr>
            <p:ph type="title"/>
          </p:nvPr>
        </p:nvSpPr>
        <p:spPr>
          <a:xfrm>
            <a:off x="734594" y="718380"/>
            <a:ext cx="11034713" cy="1188227"/>
          </a:xfrm>
        </p:spPr>
        <p:txBody>
          <a:bodyPr>
            <a:normAutofit/>
          </a:bodyPr>
          <a:lstStyle/>
          <a:p>
            <a:r>
              <a:rPr lang="en-US" sz="3600" dirty="0"/>
              <a:t>Faithful to the gospel v. 24b</a:t>
            </a:r>
          </a:p>
        </p:txBody>
      </p:sp>
      <p:sp>
        <p:nvSpPr>
          <p:cNvPr id="4" name="Content Placeholder 3">
            <a:extLst>
              <a:ext uri="{FF2B5EF4-FFF2-40B4-BE49-F238E27FC236}">
                <a16:creationId xmlns:a16="http://schemas.microsoft.com/office/drawing/2014/main" id="{85DD9D89-0B97-5577-308E-9F320E5DC495}"/>
              </a:ext>
            </a:extLst>
          </p:cNvPr>
          <p:cNvSpPr>
            <a:spLocks noGrp="1"/>
          </p:cNvSpPr>
          <p:nvPr>
            <p:ph sz="quarter" idx="10"/>
          </p:nvPr>
        </p:nvSpPr>
        <p:spPr>
          <a:xfrm>
            <a:off x="799248" y="1441162"/>
            <a:ext cx="10970059" cy="4233713"/>
          </a:xfrm>
        </p:spPr>
        <p:txBody>
          <a:bodyPr>
            <a:normAutofit fontScale="92500"/>
          </a:bodyPr>
          <a:lstStyle/>
          <a:p>
            <a:r>
              <a:rPr lang="en-US" sz="4000" noProof="1"/>
              <a:t>Paul’s ministry was to bring Jesus' offering of forgiveness of sins and reconciliation with God to the Gentiles, kings and rulers, and the Jews.</a:t>
            </a:r>
          </a:p>
          <a:p>
            <a:r>
              <a:rPr lang="en-US" sz="4000" noProof="1"/>
              <a:t>To him, his life is nothing compared to the mission of sharing this message of unimaginable grace.</a:t>
            </a:r>
          </a:p>
          <a:p>
            <a:r>
              <a:rPr lang="en-US" sz="4000" noProof="1"/>
              <a:t>Phil. 1:21-24</a:t>
            </a:r>
          </a:p>
        </p:txBody>
      </p:sp>
      <p:sp>
        <p:nvSpPr>
          <p:cNvPr id="3" name="Slide Number Placeholder 2">
            <a:extLst>
              <a:ext uri="{FF2B5EF4-FFF2-40B4-BE49-F238E27FC236}">
                <a16:creationId xmlns:a16="http://schemas.microsoft.com/office/drawing/2014/main" id="{DCBC99EE-15DF-A164-D7A5-05B6D09C808B}"/>
              </a:ext>
            </a:extLst>
          </p:cNvPr>
          <p:cNvSpPr>
            <a:spLocks noGrp="1"/>
          </p:cNvSpPr>
          <p:nvPr>
            <p:ph type="sldNum" sz="quarter" idx="4"/>
          </p:nvPr>
        </p:nvSpPr>
        <p:spPr/>
        <p:txBody>
          <a:bodyPr/>
          <a:lstStyle/>
          <a:p>
            <a:fld id="{C3DB2ADC-AF19-4574-8C10-79B5B04FCA27}" type="slidenum">
              <a:rPr lang="en-US" smtClean="0"/>
              <a:pPr/>
              <a:t>21</a:t>
            </a:fld>
            <a:endParaRPr lang="en-US" dirty="0"/>
          </a:p>
        </p:txBody>
      </p:sp>
    </p:spTree>
    <p:extLst>
      <p:ext uri="{BB962C8B-B14F-4D97-AF65-F5344CB8AC3E}">
        <p14:creationId xmlns:p14="http://schemas.microsoft.com/office/powerpoint/2010/main" val="2042937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9FE95-42FD-9AB0-913D-DFE3A18AFAE9}"/>
              </a:ext>
            </a:extLst>
          </p:cNvPr>
          <p:cNvSpPr>
            <a:spLocks noGrp="1"/>
          </p:cNvSpPr>
          <p:nvPr>
            <p:ph type="title"/>
          </p:nvPr>
        </p:nvSpPr>
        <p:spPr>
          <a:xfrm>
            <a:off x="734594" y="718380"/>
            <a:ext cx="11034713" cy="1188227"/>
          </a:xfrm>
        </p:spPr>
        <p:txBody>
          <a:bodyPr>
            <a:normAutofit/>
          </a:bodyPr>
          <a:lstStyle/>
          <a:p>
            <a:r>
              <a:rPr lang="en-US" sz="3600" dirty="0"/>
              <a:t>Faithful to the gospel v. 24b</a:t>
            </a:r>
          </a:p>
        </p:txBody>
      </p:sp>
      <p:sp>
        <p:nvSpPr>
          <p:cNvPr id="4" name="Content Placeholder 3">
            <a:extLst>
              <a:ext uri="{FF2B5EF4-FFF2-40B4-BE49-F238E27FC236}">
                <a16:creationId xmlns:a16="http://schemas.microsoft.com/office/drawing/2014/main" id="{85DD9D89-0B97-5577-308E-9F320E5DC495}"/>
              </a:ext>
            </a:extLst>
          </p:cNvPr>
          <p:cNvSpPr>
            <a:spLocks noGrp="1"/>
          </p:cNvSpPr>
          <p:nvPr>
            <p:ph sz="quarter" idx="10"/>
          </p:nvPr>
        </p:nvSpPr>
        <p:spPr>
          <a:xfrm>
            <a:off x="799248" y="1441162"/>
            <a:ext cx="10970059" cy="4233713"/>
          </a:xfrm>
        </p:spPr>
        <p:txBody>
          <a:bodyPr>
            <a:normAutofit/>
          </a:bodyPr>
          <a:lstStyle/>
          <a:p>
            <a:r>
              <a:rPr lang="en-US" sz="4000" noProof="1"/>
              <a:t>Whatever gifts God has entrusted to us, we must be faithful in our lives and words to the gospel of the grace of God.</a:t>
            </a:r>
          </a:p>
          <a:p>
            <a:r>
              <a:rPr lang="en-US" sz="4000" noProof="1"/>
              <a:t>Your life and, as God gives opportunity, your words, must bear witness to the gospel of God’s grace. </a:t>
            </a:r>
          </a:p>
        </p:txBody>
      </p:sp>
      <p:sp>
        <p:nvSpPr>
          <p:cNvPr id="3" name="Slide Number Placeholder 2">
            <a:extLst>
              <a:ext uri="{FF2B5EF4-FFF2-40B4-BE49-F238E27FC236}">
                <a16:creationId xmlns:a16="http://schemas.microsoft.com/office/drawing/2014/main" id="{DCBC99EE-15DF-A164-D7A5-05B6D09C808B}"/>
              </a:ext>
            </a:extLst>
          </p:cNvPr>
          <p:cNvSpPr>
            <a:spLocks noGrp="1"/>
          </p:cNvSpPr>
          <p:nvPr>
            <p:ph type="sldNum" sz="quarter" idx="4"/>
          </p:nvPr>
        </p:nvSpPr>
        <p:spPr/>
        <p:txBody>
          <a:bodyPr/>
          <a:lstStyle/>
          <a:p>
            <a:fld id="{C3DB2ADC-AF19-4574-8C10-79B5B04FCA27}" type="slidenum">
              <a:rPr lang="en-US" smtClean="0"/>
              <a:pPr/>
              <a:t>22</a:t>
            </a:fld>
            <a:endParaRPr lang="en-US" dirty="0"/>
          </a:p>
        </p:txBody>
      </p:sp>
    </p:spTree>
    <p:extLst>
      <p:ext uri="{BB962C8B-B14F-4D97-AF65-F5344CB8AC3E}">
        <p14:creationId xmlns:p14="http://schemas.microsoft.com/office/powerpoint/2010/main" val="308253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0796C4E-41C8-0AB3-6886-FBB7C569658B}"/>
              </a:ext>
            </a:extLst>
          </p:cNvPr>
          <p:cNvSpPr>
            <a:spLocks noGrp="1"/>
          </p:cNvSpPr>
          <p:nvPr>
            <p:ph type="title"/>
          </p:nvPr>
        </p:nvSpPr>
        <p:spPr>
          <a:xfrm>
            <a:off x="763439" y="684312"/>
            <a:ext cx="4058728" cy="830453"/>
          </a:xfrm>
        </p:spPr>
        <p:txBody>
          <a:bodyPr anchor="ctr">
            <a:normAutofit/>
          </a:bodyPr>
          <a:lstStyle/>
          <a:p>
            <a:r>
              <a:rPr lang="en-US" sz="4000" dirty="0"/>
              <a:t>conclusion</a:t>
            </a:r>
          </a:p>
        </p:txBody>
      </p:sp>
      <p:sp>
        <p:nvSpPr>
          <p:cNvPr id="9" name="Content Placeholder 8">
            <a:extLst>
              <a:ext uri="{FF2B5EF4-FFF2-40B4-BE49-F238E27FC236}">
                <a16:creationId xmlns:a16="http://schemas.microsoft.com/office/drawing/2014/main" id="{C1E39F92-B979-41AB-0918-CE4FADCA0D09}"/>
              </a:ext>
            </a:extLst>
          </p:cNvPr>
          <p:cNvSpPr>
            <a:spLocks noGrp="1"/>
          </p:cNvSpPr>
          <p:nvPr>
            <p:ph sz="quarter" idx="11"/>
          </p:nvPr>
        </p:nvSpPr>
        <p:spPr>
          <a:xfrm>
            <a:off x="834411" y="1399925"/>
            <a:ext cx="10523179" cy="4511347"/>
          </a:xfrm>
        </p:spPr>
        <p:txBody>
          <a:bodyPr>
            <a:normAutofit lnSpcReduction="10000"/>
          </a:bodyPr>
          <a:lstStyle/>
          <a:p>
            <a:pPr marL="571486" indent="-571486">
              <a:buFont typeface="Arial" panose="020B0604020202020204" pitchFamily="34" charset="0"/>
              <a:buChar char="•"/>
            </a:pPr>
            <a:r>
              <a:rPr lang="en-US" sz="4000" dirty="0"/>
              <a:t>Paul's ultimate goal in ministry was to glorify God and edify the church. </a:t>
            </a:r>
          </a:p>
          <a:p>
            <a:pPr marL="571486" indent="-571486">
              <a:buFont typeface="Arial" panose="020B0604020202020204" pitchFamily="34" charset="0"/>
              <a:buChar char="•"/>
            </a:pPr>
            <a:r>
              <a:rPr lang="en-US" sz="4000" dirty="0"/>
              <a:t>Col. 1:28-29.</a:t>
            </a:r>
          </a:p>
          <a:p>
            <a:pPr marL="571486" indent="-571486">
              <a:buFont typeface="Arial" panose="020B0604020202020204" pitchFamily="34" charset="0"/>
              <a:buChar char="•"/>
            </a:pPr>
            <a:r>
              <a:rPr lang="en-US" sz="4000" dirty="0"/>
              <a:t>He has a deep commitment to the spiritual growth and maturity of believers, driven by the energy and power of Christ working through him.</a:t>
            </a:r>
          </a:p>
        </p:txBody>
      </p:sp>
    </p:spTree>
    <p:extLst>
      <p:ext uri="{BB962C8B-B14F-4D97-AF65-F5344CB8AC3E}">
        <p14:creationId xmlns:p14="http://schemas.microsoft.com/office/powerpoint/2010/main" val="171689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fade">
                                      <p:cBhvr>
                                        <p:cTn id="21" dur="1000"/>
                                        <p:tgtEl>
                                          <p:spTgt spid="9">
                                            <p:txEl>
                                              <p:pRg st="2" end="2"/>
                                            </p:txEl>
                                          </p:spTgt>
                                        </p:tgtEl>
                                      </p:cBhvr>
                                    </p:animEffect>
                                    <p:anim calcmode="lin" valueType="num">
                                      <p:cBhvr>
                                        <p:cTn id="2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0796C4E-41C8-0AB3-6886-FBB7C569658B}"/>
              </a:ext>
            </a:extLst>
          </p:cNvPr>
          <p:cNvSpPr>
            <a:spLocks noGrp="1"/>
          </p:cNvSpPr>
          <p:nvPr>
            <p:ph type="title"/>
          </p:nvPr>
        </p:nvSpPr>
        <p:spPr>
          <a:xfrm>
            <a:off x="763439" y="684312"/>
            <a:ext cx="4058728" cy="830453"/>
          </a:xfrm>
        </p:spPr>
        <p:txBody>
          <a:bodyPr anchor="ctr">
            <a:normAutofit/>
          </a:bodyPr>
          <a:lstStyle/>
          <a:p>
            <a:r>
              <a:rPr lang="en-US" sz="4000" dirty="0"/>
              <a:t>conclusion</a:t>
            </a:r>
          </a:p>
        </p:txBody>
      </p:sp>
      <p:sp>
        <p:nvSpPr>
          <p:cNvPr id="9" name="Content Placeholder 8">
            <a:extLst>
              <a:ext uri="{FF2B5EF4-FFF2-40B4-BE49-F238E27FC236}">
                <a16:creationId xmlns:a16="http://schemas.microsoft.com/office/drawing/2014/main" id="{C1E39F92-B979-41AB-0918-CE4FADCA0D09}"/>
              </a:ext>
            </a:extLst>
          </p:cNvPr>
          <p:cNvSpPr>
            <a:spLocks noGrp="1"/>
          </p:cNvSpPr>
          <p:nvPr>
            <p:ph sz="quarter" idx="11"/>
          </p:nvPr>
        </p:nvSpPr>
        <p:spPr>
          <a:xfrm>
            <a:off x="834411" y="1399925"/>
            <a:ext cx="10523179" cy="4511347"/>
          </a:xfrm>
        </p:spPr>
        <p:txBody>
          <a:bodyPr>
            <a:normAutofit lnSpcReduction="10000"/>
          </a:bodyPr>
          <a:lstStyle/>
          <a:p>
            <a:pPr marL="571486" indent="-571486">
              <a:buFont typeface="Arial" panose="020B0604020202020204" pitchFamily="34" charset="0"/>
              <a:buChar char="•"/>
            </a:pPr>
            <a:r>
              <a:rPr lang="en-US" sz="4000" dirty="0"/>
              <a:t>He finished strong because he considered himself as enlisted of God, he signed up with his life, and he lived and died for the gospel.</a:t>
            </a:r>
          </a:p>
          <a:p>
            <a:pPr marL="571486" indent="-571486">
              <a:buFont typeface="Arial" panose="020B0604020202020204" pitchFamily="34" charset="0"/>
              <a:buChar char="•"/>
            </a:pPr>
            <a:r>
              <a:rPr lang="en-US" sz="4000" dirty="0"/>
              <a:t>2 Tim. 4:7-8.</a:t>
            </a:r>
          </a:p>
          <a:p>
            <a:pPr marL="571486" indent="-571486">
              <a:buFont typeface="Arial" panose="020B0604020202020204" pitchFamily="34" charset="0"/>
              <a:buChar char="•"/>
            </a:pPr>
            <a:r>
              <a:rPr lang="en-US" sz="4000" dirty="0"/>
              <a:t>God removed all excuses from us not to finish strong in our ministry.</a:t>
            </a:r>
          </a:p>
        </p:txBody>
      </p:sp>
    </p:spTree>
    <p:extLst>
      <p:ext uri="{BB962C8B-B14F-4D97-AF65-F5344CB8AC3E}">
        <p14:creationId xmlns:p14="http://schemas.microsoft.com/office/powerpoint/2010/main" val="423904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fade">
                                      <p:cBhvr>
                                        <p:cTn id="21" dur="1000"/>
                                        <p:tgtEl>
                                          <p:spTgt spid="9">
                                            <p:txEl>
                                              <p:pRg st="2" end="2"/>
                                            </p:txEl>
                                          </p:spTgt>
                                        </p:tgtEl>
                                      </p:cBhvr>
                                    </p:animEffect>
                                    <p:anim calcmode="lin" valueType="num">
                                      <p:cBhvr>
                                        <p:cTn id="2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0796C4E-41C8-0AB3-6886-FBB7C569658B}"/>
              </a:ext>
            </a:extLst>
          </p:cNvPr>
          <p:cNvSpPr>
            <a:spLocks noGrp="1"/>
          </p:cNvSpPr>
          <p:nvPr>
            <p:ph type="title"/>
          </p:nvPr>
        </p:nvSpPr>
        <p:spPr>
          <a:xfrm>
            <a:off x="763439" y="684312"/>
            <a:ext cx="4058728" cy="830453"/>
          </a:xfrm>
        </p:spPr>
        <p:txBody>
          <a:bodyPr anchor="ctr">
            <a:normAutofit/>
          </a:bodyPr>
          <a:lstStyle/>
          <a:p>
            <a:r>
              <a:rPr lang="en-US" sz="4000" dirty="0"/>
              <a:t>conclusion</a:t>
            </a:r>
          </a:p>
        </p:txBody>
      </p:sp>
      <p:sp>
        <p:nvSpPr>
          <p:cNvPr id="9" name="Content Placeholder 8">
            <a:extLst>
              <a:ext uri="{FF2B5EF4-FFF2-40B4-BE49-F238E27FC236}">
                <a16:creationId xmlns:a16="http://schemas.microsoft.com/office/drawing/2014/main" id="{C1E39F92-B979-41AB-0918-CE4FADCA0D09}"/>
              </a:ext>
            </a:extLst>
          </p:cNvPr>
          <p:cNvSpPr>
            <a:spLocks noGrp="1"/>
          </p:cNvSpPr>
          <p:nvPr>
            <p:ph sz="quarter" idx="11"/>
          </p:nvPr>
        </p:nvSpPr>
        <p:spPr>
          <a:xfrm>
            <a:off x="834411" y="1399925"/>
            <a:ext cx="10523179" cy="4511347"/>
          </a:xfrm>
        </p:spPr>
        <p:txBody>
          <a:bodyPr>
            <a:normAutofit fontScale="85000" lnSpcReduction="10000"/>
          </a:bodyPr>
          <a:lstStyle/>
          <a:p>
            <a:pPr marL="571486" indent="-571486">
              <a:buFont typeface="Arial" panose="020B0604020202020204" pitchFamily="34" charset="0"/>
              <a:buChar char="•"/>
            </a:pPr>
            <a:r>
              <a:rPr lang="en-US" sz="4000" dirty="0"/>
              <a:t>He provided ways and means such as His word, the church, and the indwelling presence of the Holy Spirit who empowers us.</a:t>
            </a:r>
          </a:p>
          <a:p>
            <a:pPr marL="571486" indent="-571486">
              <a:buFont typeface="Arial" panose="020B0604020202020204" pitchFamily="34" charset="0"/>
              <a:buChar char="•"/>
            </a:pPr>
            <a:r>
              <a:rPr lang="en-US" sz="4000" dirty="0"/>
              <a:t>Let us finish the course with all faithfulness, perseverance, and diligence because His grace is enough.</a:t>
            </a:r>
          </a:p>
          <a:p>
            <a:pPr marL="571486" indent="-571486">
              <a:buFont typeface="Arial" panose="020B0604020202020204" pitchFamily="34" charset="0"/>
              <a:buChar char="•"/>
            </a:pPr>
            <a:r>
              <a:rPr lang="en-US" sz="4000" dirty="0"/>
              <a:t>Our goal is to hear “well done, good and faithful servant from our dear Savior and Lord Jesus!</a:t>
            </a:r>
          </a:p>
        </p:txBody>
      </p:sp>
    </p:spTree>
    <p:extLst>
      <p:ext uri="{BB962C8B-B14F-4D97-AF65-F5344CB8AC3E}">
        <p14:creationId xmlns:p14="http://schemas.microsoft.com/office/powerpoint/2010/main" val="171448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fade">
                                      <p:cBhvr>
                                        <p:cTn id="21" dur="1000"/>
                                        <p:tgtEl>
                                          <p:spTgt spid="9">
                                            <p:txEl>
                                              <p:pRg st="2" end="2"/>
                                            </p:txEl>
                                          </p:spTgt>
                                        </p:tgtEl>
                                      </p:cBhvr>
                                    </p:animEffect>
                                    <p:anim calcmode="lin" valueType="num">
                                      <p:cBhvr>
                                        <p:cTn id="2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8BEF5F-00BC-5BA7-C0E2-94A5C1FC0D29}"/>
              </a:ext>
            </a:extLst>
          </p:cNvPr>
          <p:cNvSpPr>
            <a:spLocks noGrp="1"/>
          </p:cNvSpPr>
          <p:nvPr>
            <p:ph type="title"/>
          </p:nvPr>
        </p:nvSpPr>
        <p:spPr/>
        <p:txBody>
          <a:bodyPr>
            <a:normAutofit/>
          </a:bodyPr>
          <a:lstStyle/>
          <a:p>
            <a:r>
              <a:rPr lang="en-US" sz="4000" dirty="0"/>
              <a:t>Introduction</a:t>
            </a:r>
          </a:p>
        </p:txBody>
      </p:sp>
      <p:sp>
        <p:nvSpPr>
          <p:cNvPr id="4" name="Content Placeholder 3">
            <a:extLst>
              <a:ext uri="{FF2B5EF4-FFF2-40B4-BE49-F238E27FC236}">
                <a16:creationId xmlns:a16="http://schemas.microsoft.com/office/drawing/2014/main" id="{2B7243AA-A570-5533-577C-6CF74FAD07DC}"/>
              </a:ext>
            </a:extLst>
          </p:cNvPr>
          <p:cNvSpPr>
            <a:spLocks noGrp="1"/>
          </p:cNvSpPr>
          <p:nvPr>
            <p:ph sz="quarter" idx="10"/>
          </p:nvPr>
        </p:nvSpPr>
        <p:spPr>
          <a:xfrm>
            <a:off x="705935" y="1534901"/>
            <a:ext cx="11203725" cy="4893331"/>
          </a:xfrm>
        </p:spPr>
        <p:txBody>
          <a:bodyPr>
            <a:normAutofit/>
          </a:bodyPr>
          <a:lstStyle/>
          <a:p>
            <a:pPr marL="571486" indent="-571486">
              <a:buFont typeface="Arial" panose="020B0604020202020204" pitchFamily="34" charset="0"/>
              <a:buChar char="•"/>
            </a:pPr>
            <a:r>
              <a:rPr lang="en-US" sz="4300" dirty="0"/>
              <a:t>The moment we are saved in Christ, we are given a ministry to employ the spiritual gifts we received from God.</a:t>
            </a:r>
          </a:p>
          <a:p>
            <a:pPr marL="571486" indent="-571486">
              <a:buFont typeface="Arial" panose="020B0604020202020204" pitchFamily="34" charset="0"/>
              <a:buChar char="•"/>
            </a:pPr>
            <a:r>
              <a:rPr lang="en-US" sz="4300" dirty="0"/>
              <a:t>1 Pet. 4:10</a:t>
            </a:r>
          </a:p>
          <a:p>
            <a:pPr marL="571486" indent="-571486">
              <a:buFont typeface="Arial" panose="020B0604020202020204" pitchFamily="34" charset="0"/>
              <a:buChar char="•"/>
            </a:pPr>
            <a:r>
              <a:rPr lang="en-US" sz="4300" dirty="0"/>
              <a:t>We will account to God how we used these gifts.</a:t>
            </a:r>
            <a:endParaRPr lang="en-US" sz="4000" dirty="0"/>
          </a:p>
        </p:txBody>
      </p:sp>
      <p:sp>
        <p:nvSpPr>
          <p:cNvPr id="2" name="Slide Number Placeholder 1">
            <a:extLst>
              <a:ext uri="{FF2B5EF4-FFF2-40B4-BE49-F238E27FC236}">
                <a16:creationId xmlns:a16="http://schemas.microsoft.com/office/drawing/2014/main" id="{DA128192-0728-892D-258C-A8F14C65D606}"/>
              </a:ext>
            </a:extLst>
          </p:cNvPr>
          <p:cNvSpPr>
            <a:spLocks noGrp="1"/>
          </p:cNvSpPr>
          <p:nvPr>
            <p:ph type="sldNum" sz="quarter" idx="4"/>
          </p:nvPr>
        </p:nvSpPr>
        <p:spPr/>
        <p:txBody>
          <a:bodyPr/>
          <a:lstStyle/>
          <a:p>
            <a:fld id="{C3DB2ADC-AF19-4574-8C10-79B5B04FCA27}" type="slidenum">
              <a:rPr lang="en-US" smtClean="0"/>
              <a:pPr/>
              <a:t>3</a:t>
            </a:fld>
            <a:endParaRPr lang="en-US" dirty="0"/>
          </a:p>
        </p:txBody>
      </p:sp>
    </p:spTree>
    <p:extLst>
      <p:ext uri="{BB962C8B-B14F-4D97-AF65-F5344CB8AC3E}">
        <p14:creationId xmlns:p14="http://schemas.microsoft.com/office/powerpoint/2010/main" val="918817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FDDFA-01FD-AD54-9D22-B0B91CC817D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769C976-C25C-7927-54CE-75CA57072B48}"/>
              </a:ext>
            </a:extLst>
          </p:cNvPr>
          <p:cNvSpPr>
            <a:spLocks noGrp="1"/>
          </p:cNvSpPr>
          <p:nvPr>
            <p:ph type="title"/>
          </p:nvPr>
        </p:nvSpPr>
        <p:spPr/>
        <p:txBody>
          <a:bodyPr>
            <a:normAutofit/>
          </a:bodyPr>
          <a:lstStyle/>
          <a:p>
            <a:r>
              <a:rPr lang="en-US" sz="4000" dirty="0"/>
              <a:t>Introduction</a:t>
            </a:r>
          </a:p>
        </p:txBody>
      </p:sp>
      <p:sp>
        <p:nvSpPr>
          <p:cNvPr id="4" name="Content Placeholder 3">
            <a:extLst>
              <a:ext uri="{FF2B5EF4-FFF2-40B4-BE49-F238E27FC236}">
                <a16:creationId xmlns:a16="http://schemas.microsoft.com/office/drawing/2014/main" id="{B5AA04A8-D316-44D7-787D-B722382AAC14}"/>
              </a:ext>
            </a:extLst>
          </p:cNvPr>
          <p:cNvSpPr>
            <a:spLocks noGrp="1"/>
          </p:cNvSpPr>
          <p:nvPr>
            <p:ph sz="quarter" idx="10"/>
          </p:nvPr>
        </p:nvSpPr>
        <p:spPr>
          <a:xfrm>
            <a:off x="705935" y="1534901"/>
            <a:ext cx="11203725" cy="4893331"/>
          </a:xfrm>
        </p:spPr>
        <p:txBody>
          <a:bodyPr>
            <a:normAutofit fontScale="92500"/>
          </a:bodyPr>
          <a:lstStyle/>
          <a:p>
            <a:pPr marL="571486" indent="-571486">
              <a:buFont typeface="Arial" panose="020B0604020202020204" pitchFamily="34" charset="0"/>
              <a:buChar char="•"/>
            </a:pPr>
            <a:r>
              <a:rPr lang="en-US" sz="4300" dirty="0"/>
              <a:t>Whatever the Lord ask us to do is a ministry.</a:t>
            </a:r>
          </a:p>
          <a:p>
            <a:pPr marL="571486" indent="-571486">
              <a:buFont typeface="Arial" panose="020B0604020202020204" pitchFamily="34" charset="0"/>
              <a:buChar char="•"/>
            </a:pPr>
            <a:r>
              <a:rPr lang="en-US" sz="4300" dirty="0"/>
              <a:t>Being in a ministry means living your life for God’s glory, faithfully doing His will pointing others to Him.</a:t>
            </a:r>
          </a:p>
          <a:p>
            <a:pPr marL="571486" indent="-571486">
              <a:buFont typeface="Arial" panose="020B0604020202020204" pitchFamily="34" charset="0"/>
              <a:buChar char="•"/>
            </a:pPr>
            <a:r>
              <a:rPr lang="en-US" sz="4300" dirty="0"/>
              <a:t>This ministry was entrusted to us!</a:t>
            </a:r>
          </a:p>
          <a:p>
            <a:pPr marL="571486" indent="-571486">
              <a:buFont typeface="Arial" panose="020B0604020202020204" pitchFamily="34" charset="0"/>
              <a:buChar char="•"/>
            </a:pPr>
            <a:r>
              <a:rPr lang="en-US" sz="4300" dirty="0"/>
              <a:t>Eph. 2:10</a:t>
            </a:r>
            <a:endParaRPr lang="en-US" sz="4000" dirty="0"/>
          </a:p>
        </p:txBody>
      </p:sp>
      <p:sp>
        <p:nvSpPr>
          <p:cNvPr id="2" name="Slide Number Placeholder 1">
            <a:extLst>
              <a:ext uri="{FF2B5EF4-FFF2-40B4-BE49-F238E27FC236}">
                <a16:creationId xmlns:a16="http://schemas.microsoft.com/office/drawing/2014/main" id="{8EDAED7C-32C7-1EC5-BAD3-DB0B6F44CA3F}"/>
              </a:ext>
            </a:extLst>
          </p:cNvPr>
          <p:cNvSpPr>
            <a:spLocks noGrp="1"/>
          </p:cNvSpPr>
          <p:nvPr>
            <p:ph type="sldNum" sz="quarter" idx="4"/>
          </p:nvPr>
        </p:nvSpPr>
        <p:spPr/>
        <p:txBody>
          <a:bodyPr/>
          <a:lstStyle/>
          <a:p>
            <a:fld id="{C3DB2ADC-AF19-4574-8C10-79B5B04FCA27}" type="slidenum">
              <a:rPr lang="en-US" smtClean="0"/>
              <a:pPr/>
              <a:t>4</a:t>
            </a:fld>
            <a:endParaRPr lang="en-US" dirty="0"/>
          </a:p>
        </p:txBody>
      </p:sp>
    </p:spTree>
    <p:extLst>
      <p:ext uri="{BB962C8B-B14F-4D97-AF65-F5344CB8AC3E}">
        <p14:creationId xmlns:p14="http://schemas.microsoft.com/office/powerpoint/2010/main" val="996788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B7CD8E-343B-792F-AA1C-6F878263F49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B786D01-27B2-4B61-4F4B-17916ACF53C8}"/>
              </a:ext>
            </a:extLst>
          </p:cNvPr>
          <p:cNvSpPr>
            <a:spLocks noGrp="1"/>
          </p:cNvSpPr>
          <p:nvPr>
            <p:ph type="title"/>
          </p:nvPr>
        </p:nvSpPr>
        <p:spPr/>
        <p:txBody>
          <a:bodyPr>
            <a:normAutofit/>
          </a:bodyPr>
          <a:lstStyle/>
          <a:p>
            <a:r>
              <a:rPr lang="en-US" sz="4000" dirty="0"/>
              <a:t>Introduction</a:t>
            </a:r>
          </a:p>
        </p:txBody>
      </p:sp>
      <p:sp>
        <p:nvSpPr>
          <p:cNvPr id="4" name="Content Placeholder 3">
            <a:extLst>
              <a:ext uri="{FF2B5EF4-FFF2-40B4-BE49-F238E27FC236}">
                <a16:creationId xmlns:a16="http://schemas.microsoft.com/office/drawing/2014/main" id="{A429FD42-0D3D-B301-743C-7244645ED028}"/>
              </a:ext>
            </a:extLst>
          </p:cNvPr>
          <p:cNvSpPr>
            <a:spLocks noGrp="1"/>
          </p:cNvSpPr>
          <p:nvPr>
            <p:ph sz="quarter" idx="10"/>
          </p:nvPr>
        </p:nvSpPr>
        <p:spPr>
          <a:xfrm>
            <a:off x="705935" y="1534901"/>
            <a:ext cx="11203725" cy="4893331"/>
          </a:xfrm>
        </p:spPr>
        <p:txBody>
          <a:bodyPr>
            <a:normAutofit/>
          </a:bodyPr>
          <a:lstStyle/>
          <a:p>
            <a:pPr marL="571486" indent="-571486">
              <a:buFont typeface="Arial" panose="020B0604020202020204" pitchFamily="34" charset="0"/>
              <a:buChar char="•"/>
            </a:pPr>
            <a:r>
              <a:rPr lang="en-US" sz="4300" dirty="0"/>
              <a:t>We are expected to fulfill our ministry and finish strong.</a:t>
            </a:r>
          </a:p>
          <a:p>
            <a:pPr marL="571486" indent="-571486">
              <a:buFont typeface="Arial" panose="020B0604020202020204" pitchFamily="34" charset="0"/>
              <a:buChar char="•"/>
            </a:pPr>
            <a:r>
              <a:rPr lang="en-US" sz="4300" dirty="0"/>
              <a:t>1 Tim. 6:12</a:t>
            </a:r>
          </a:p>
          <a:p>
            <a:pPr marL="571486" indent="-571486">
              <a:buFont typeface="Arial" panose="020B0604020202020204" pitchFamily="34" charset="0"/>
              <a:buChar char="•"/>
            </a:pPr>
            <a:r>
              <a:rPr lang="en-US" sz="4300" dirty="0"/>
              <a:t>It’s a blessed thing to assess where we are in our ministry.</a:t>
            </a:r>
          </a:p>
          <a:p>
            <a:pPr marL="571486" indent="-571486">
              <a:buFont typeface="Arial" panose="020B0604020202020204" pitchFamily="34" charset="0"/>
              <a:buChar char="•"/>
            </a:pPr>
            <a:r>
              <a:rPr lang="en-US" sz="4300" dirty="0"/>
              <a:t>2 Tim. 4:7-8</a:t>
            </a:r>
          </a:p>
          <a:p>
            <a:pPr marL="571486" indent="-571486">
              <a:buFont typeface="Arial" panose="020B0604020202020204" pitchFamily="34" charset="0"/>
              <a:buChar char="•"/>
            </a:pPr>
            <a:endParaRPr lang="en-US" sz="4000" dirty="0"/>
          </a:p>
        </p:txBody>
      </p:sp>
      <p:sp>
        <p:nvSpPr>
          <p:cNvPr id="2" name="Slide Number Placeholder 1">
            <a:extLst>
              <a:ext uri="{FF2B5EF4-FFF2-40B4-BE49-F238E27FC236}">
                <a16:creationId xmlns:a16="http://schemas.microsoft.com/office/drawing/2014/main" id="{4891E132-43EA-F91E-C375-D05FA7E95D5A}"/>
              </a:ext>
            </a:extLst>
          </p:cNvPr>
          <p:cNvSpPr>
            <a:spLocks noGrp="1"/>
          </p:cNvSpPr>
          <p:nvPr>
            <p:ph type="sldNum" sz="quarter" idx="4"/>
          </p:nvPr>
        </p:nvSpPr>
        <p:spPr/>
        <p:txBody>
          <a:bodyPr/>
          <a:lstStyle/>
          <a:p>
            <a:fld id="{C3DB2ADC-AF19-4574-8C10-79B5B04FCA27}" type="slidenum">
              <a:rPr lang="en-US" smtClean="0"/>
              <a:pPr/>
              <a:t>5</a:t>
            </a:fld>
            <a:endParaRPr lang="en-US" dirty="0"/>
          </a:p>
        </p:txBody>
      </p:sp>
    </p:spTree>
    <p:extLst>
      <p:ext uri="{BB962C8B-B14F-4D97-AF65-F5344CB8AC3E}">
        <p14:creationId xmlns:p14="http://schemas.microsoft.com/office/powerpoint/2010/main" val="4265815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0417AF4-08C0-FC51-8823-C041945D63A4}"/>
              </a:ext>
            </a:extLst>
          </p:cNvPr>
          <p:cNvSpPr>
            <a:spLocks noGrp="1"/>
          </p:cNvSpPr>
          <p:nvPr>
            <p:ph type="title"/>
          </p:nvPr>
        </p:nvSpPr>
        <p:spPr>
          <a:xfrm>
            <a:off x="4956050" y="817582"/>
            <a:ext cx="7068311" cy="5238159"/>
          </a:xfrm>
        </p:spPr>
        <p:txBody>
          <a:bodyPr anchor="t"/>
          <a:lstStyle/>
          <a:p>
            <a:r>
              <a:rPr lang="en-US" sz="4000" dirty="0"/>
              <a:t>Background</a:t>
            </a:r>
          </a:p>
        </p:txBody>
      </p:sp>
      <p:pic>
        <p:nvPicPr>
          <p:cNvPr id="5" name="Picture Placeholder 16" descr="Logs Stacked ">
            <a:extLst>
              <a:ext uri="{FF2B5EF4-FFF2-40B4-BE49-F238E27FC236}">
                <a16:creationId xmlns:a16="http://schemas.microsoft.com/office/drawing/2014/main" id="{91CDF817-5DD8-B6A6-422E-3161F6D60CC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l="258" r="258"/>
          <a:stretch/>
        </p:blipFill>
        <p:spPr/>
      </p:pic>
      <p:sp>
        <p:nvSpPr>
          <p:cNvPr id="2" name="Content Placeholder 3">
            <a:extLst>
              <a:ext uri="{FF2B5EF4-FFF2-40B4-BE49-F238E27FC236}">
                <a16:creationId xmlns:a16="http://schemas.microsoft.com/office/drawing/2014/main" id="{A891A527-E775-888C-0550-172C641761EF}"/>
              </a:ext>
            </a:extLst>
          </p:cNvPr>
          <p:cNvSpPr txBox="1">
            <a:spLocks/>
          </p:cNvSpPr>
          <p:nvPr/>
        </p:nvSpPr>
        <p:spPr>
          <a:xfrm>
            <a:off x="5129786" y="1534901"/>
            <a:ext cx="6894575" cy="4317259"/>
          </a:xfrm>
          <a:prstGeom prst="rect">
            <a:avLst/>
          </a:prstGeom>
        </p:spPr>
        <p:txBody>
          <a:bodyPr>
            <a:normAutofit fontScale="85000" lnSpcReduction="10000"/>
          </a:bodyPr>
          <a:lst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486" indent="-571486"/>
            <a:r>
              <a:rPr lang="en-US" sz="4000" dirty="0">
                <a:latin typeface="Arial" panose="020B0604020202020204" pitchFamily="34" charset="0"/>
                <a:cs typeface="Arial" panose="020B0604020202020204" pitchFamily="34" charset="0"/>
              </a:rPr>
              <a:t>Chap. 20 ends Paul’s third missionary journey.</a:t>
            </a:r>
          </a:p>
          <a:p>
            <a:pPr marL="571486" indent="-571486"/>
            <a:r>
              <a:rPr lang="en-US" sz="4000" dirty="0">
                <a:latin typeface="Arial" panose="020B0604020202020204" pitchFamily="34" charset="0"/>
                <a:cs typeface="Arial" panose="020B0604020202020204" pitchFamily="34" charset="0"/>
              </a:rPr>
              <a:t>Threats from Jews send him back to Macedonia and Troas.</a:t>
            </a:r>
          </a:p>
          <a:p>
            <a:pPr marL="571486" indent="-571486"/>
            <a:r>
              <a:rPr lang="en-US" sz="4000" dirty="0">
                <a:latin typeface="Arial" panose="020B0604020202020204" pitchFamily="34" charset="0"/>
                <a:cs typeface="Arial" panose="020B0604020202020204" pitchFamily="34" charset="0"/>
              </a:rPr>
              <a:t>His very long sermon brought Eutychus asleep and out a window. </a:t>
            </a:r>
          </a:p>
          <a:p>
            <a:pPr marL="571486" indent="-571486"/>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0560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C80290-A2E8-73B6-0D2E-FDCCA4A565A0}"/>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A70CAA12-B993-8B51-39E5-F5DE8FD7D3DF}"/>
              </a:ext>
            </a:extLst>
          </p:cNvPr>
          <p:cNvSpPr>
            <a:spLocks noGrp="1"/>
          </p:cNvSpPr>
          <p:nvPr>
            <p:ph type="title"/>
          </p:nvPr>
        </p:nvSpPr>
        <p:spPr>
          <a:xfrm>
            <a:off x="4956050" y="817582"/>
            <a:ext cx="7068311" cy="5238159"/>
          </a:xfrm>
        </p:spPr>
        <p:txBody>
          <a:bodyPr anchor="t"/>
          <a:lstStyle/>
          <a:p>
            <a:r>
              <a:rPr lang="en-US" sz="4000" dirty="0"/>
              <a:t>Background</a:t>
            </a:r>
          </a:p>
        </p:txBody>
      </p:sp>
      <p:pic>
        <p:nvPicPr>
          <p:cNvPr id="5" name="Picture Placeholder 16" descr="Logs Stacked ">
            <a:extLst>
              <a:ext uri="{FF2B5EF4-FFF2-40B4-BE49-F238E27FC236}">
                <a16:creationId xmlns:a16="http://schemas.microsoft.com/office/drawing/2014/main" id="{4E7C3962-DA70-3171-3D11-CB0E27136C3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l="258" r="258"/>
          <a:stretch/>
        </p:blipFill>
        <p:spPr/>
      </p:pic>
      <p:sp>
        <p:nvSpPr>
          <p:cNvPr id="2" name="Content Placeholder 3">
            <a:extLst>
              <a:ext uri="{FF2B5EF4-FFF2-40B4-BE49-F238E27FC236}">
                <a16:creationId xmlns:a16="http://schemas.microsoft.com/office/drawing/2014/main" id="{AEB475BE-B18E-D070-ED5B-CB4AC136ABD7}"/>
              </a:ext>
            </a:extLst>
          </p:cNvPr>
          <p:cNvSpPr txBox="1">
            <a:spLocks/>
          </p:cNvSpPr>
          <p:nvPr/>
        </p:nvSpPr>
        <p:spPr>
          <a:xfrm>
            <a:off x="5129786" y="1534901"/>
            <a:ext cx="6894575" cy="4317259"/>
          </a:xfrm>
          <a:prstGeom prst="rect">
            <a:avLst/>
          </a:prstGeom>
        </p:spPr>
        <p:txBody>
          <a:bodyPr>
            <a:normAutofit fontScale="92500" lnSpcReduction="10000"/>
          </a:bodyPr>
          <a:lst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486" indent="-571486"/>
            <a:r>
              <a:rPr lang="en-US" sz="4000" dirty="0">
                <a:latin typeface="Arial" panose="020B0604020202020204" pitchFamily="34" charset="0"/>
                <a:cs typeface="Arial" panose="020B0604020202020204" pitchFamily="34" charset="0"/>
              </a:rPr>
              <a:t>vv. 22-24 is part of Paul’s farewell address to the Ephesian elders (vv. 17-27)</a:t>
            </a:r>
          </a:p>
          <a:p>
            <a:pPr marL="571486" indent="-571486"/>
            <a:r>
              <a:rPr lang="en-US" sz="4000" dirty="0">
                <a:latin typeface="Arial" panose="020B0604020202020204" pitchFamily="34" charset="0"/>
                <a:cs typeface="Arial" panose="020B0604020202020204" pitchFamily="34" charset="0"/>
              </a:rPr>
              <a:t>He challenges them to protect the church.</a:t>
            </a:r>
          </a:p>
          <a:p>
            <a:pPr marL="571486" indent="-571486"/>
            <a:r>
              <a:rPr lang="en-US" sz="4000" dirty="0">
                <a:latin typeface="Arial" panose="020B0604020202020204" pitchFamily="34" charset="0"/>
                <a:cs typeface="Arial" panose="020B0604020202020204" pitchFamily="34" charset="0"/>
              </a:rPr>
              <a:t>He wanted the church to finish strong.</a:t>
            </a:r>
          </a:p>
          <a:p>
            <a:pPr marL="571486" indent="-571486"/>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7402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2BF5439E-A994-3EE5-80B8-64D8C5A922E8}"/>
              </a:ext>
            </a:extLst>
          </p:cNvPr>
          <p:cNvSpPr>
            <a:spLocks noGrp="1"/>
          </p:cNvSpPr>
          <p:nvPr>
            <p:ph type="ctrTitle"/>
          </p:nvPr>
        </p:nvSpPr>
        <p:spPr>
          <a:xfrm>
            <a:off x="612649" y="786018"/>
            <a:ext cx="5854183" cy="1024495"/>
          </a:xfrm>
        </p:spPr>
        <p:txBody>
          <a:bodyPr anchor="t">
            <a:normAutofit/>
          </a:bodyPr>
          <a:lstStyle/>
          <a:p>
            <a:r>
              <a:rPr lang="en-US" sz="4000" dirty="0"/>
              <a:t>Message: </a:t>
            </a:r>
          </a:p>
        </p:txBody>
      </p:sp>
      <p:sp>
        <p:nvSpPr>
          <p:cNvPr id="23" name="Subtitle 22">
            <a:extLst>
              <a:ext uri="{FF2B5EF4-FFF2-40B4-BE49-F238E27FC236}">
                <a16:creationId xmlns:a16="http://schemas.microsoft.com/office/drawing/2014/main" id="{D5FF0C52-0A5C-D2E2-6605-0DCC0E0DCE6C}"/>
              </a:ext>
            </a:extLst>
          </p:cNvPr>
          <p:cNvSpPr>
            <a:spLocks noGrp="1"/>
          </p:cNvSpPr>
          <p:nvPr>
            <p:ph type="subTitle" idx="1"/>
          </p:nvPr>
        </p:nvSpPr>
        <p:spPr>
          <a:xfrm>
            <a:off x="612648" y="1446309"/>
            <a:ext cx="7562088" cy="3912075"/>
          </a:xfrm>
        </p:spPr>
        <p:txBody>
          <a:bodyPr>
            <a:normAutofit fontScale="92500" lnSpcReduction="10000"/>
          </a:bodyPr>
          <a:lstStyle/>
          <a:p>
            <a:r>
              <a:rPr lang="en-US" sz="4000" b="1" dirty="0"/>
              <a:t>To Finish Strong:</a:t>
            </a:r>
          </a:p>
          <a:p>
            <a:pPr marL="742932" indent="-742932">
              <a:buAutoNum type="arabicPeriod"/>
            </a:pPr>
            <a:r>
              <a:rPr lang="en-US" sz="4000" dirty="0"/>
              <a:t>Know you are enlisted vv. 22-23</a:t>
            </a:r>
          </a:p>
          <a:p>
            <a:pPr marL="742932" indent="-742932">
              <a:buAutoNum type="arabicPeriod"/>
            </a:pPr>
            <a:r>
              <a:rPr lang="en-US" sz="4000" dirty="0"/>
              <a:t>You sign up with your life v. 24a</a:t>
            </a:r>
          </a:p>
          <a:p>
            <a:pPr marL="742932" indent="-742932">
              <a:buAutoNum type="arabicPeriod"/>
            </a:pPr>
            <a:r>
              <a:rPr lang="en-US" sz="4000" dirty="0"/>
              <a:t>You must live for the gospel v. 24b</a:t>
            </a:r>
          </a:p>
        </p:txBody>
      </p:sp>
      <p:pic>
        <p:nvPicPr>
          <p:cNvPr id="10" name="Picture Placeholder 9">
            <a:extLst>
              <a:ext uri="{FF2B5EF4-FFF2-40B4-BE49-F238E27FC236}">
                <a16:creationId xmlns:a16="http://schemas.microsoft.com/office/drawing/2014/main" id="{0209B300-3FD9-4EDE-A162-A06573897B91}"/>
              </a:ext>
            </a:extLst>
          </p:cNvPr>
          <p:cNvPicPr>
            <a:picLocks noGrp="1" noChangeAspect="1"/>
          </p:cNvPicPr>
          <p:nvPr>
            <p:ph type="pic" sz="quarter" idx="13"/>
          </p:nvPr>
        </p:nvPicPr>
        <p:blipFill rotWithShape="1">
          <a:blip r:embed="rId3">
            <a:extLst>
              <a:ext uri="{837473B0-CC2E-450A-ABE3-18F120FF3D39}">
                <a1611:picAttrSrcUrl xmlns:a1611="http://schemas.microsoft.com/office/drawing/2016/11/main" r:id="rId4"/>
              </a:ext>
            </a:extLst>
          </a:blip>
          <a:srcRect l="2593" r="17138"/>
          <a:stretch/>
        </p:blipFill>
        <p:spPr>
          <a:xfrm>
            <a:off x="8063346" y="0"/>
            <a:ext cx="4128655" cy="6858000"/>
          </a:xfrm>
        </p:spPr>
      </p:pic>
    </p:spTree>
    <p:extLst>
      <p:ext uri="{BB962C8B-B14F-4D97-AF65-F5344CB8AC3E}">
        <p14:creationId xmlns:p14="http://schemas.microsoft.com/office/powerpoint/2010/main" val="1889560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Effect transition="in" filter="fade">
                                      <p:cBhvr>
                                        <p:cTn id="7" dur="1000"/>
                                        <p:tgtEl>
                                          <p:spTgt spid="23">
                                            <p:txEl>
                                              <p:pRg st="0" end="0"/>
                                            </p:txEl>
                                          </p:spTgt>
                                        </p:tgtEl>
                                      </p:cBhvr>
                                    </p:animEffect>
                                    <p:anim calcmode="lin" valueType="num">
                                      <p:cBhvr>
                                        <p:cTn id="8" dur="10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3">
                                            <p:txEl>
                                              <p:pRg st="1" end="1"/>
                                            </p:txEl>
                                          </p:spTgt>
                                        </p:tgtEl>
                                        <p:attrNameLst>
                                          <p:attrName>style.visibility</p:attrName>
                                        </p:attrNameLst>
                                      </p:cBhvr>
                                      <p:to>
                                        <p:strVal val="visible"/>
                                      </p:to>
                                    </p:set>
                                    <p:animEffect transition="in" filter="fade">
                                      <p:cBhvr>
                                        <p:cTn id="14" dur="1000"/>
                                        <p:tgtEl>
                                          <p:spTgt spid="23">
                                            <p:txEl>
                                              <p:pRg st="1" end="1"/>
                                            </p:txEl>
                                          </p:spTgt>
                                        </p:tgtEl>
                                      </p:cBhvr>
                                    </p:animEffect>
                                    <p:anim calcmode="lin" valueType="num">
                                      <p:cBhvr>
                                        <p:cTn id="15" dur="1000" fill="hold"/>
                                        <p:tgtEl>
                                          <p:spTgt spid="2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3">
                                            <p:txEl>
                                              <p:pRg st="2" end="2"/>
                                            </p:txEl>
                                          </p:spTgt>
                                        </p:tgtEl>
                                        <p:attrNameLst>
                                          <p:attrName>style.visibility</p:attrName>
                                        </p:attrNameLst>
                                      </p:cBhvr>
                                      <p:to>
                                        <p:strVal val="visible"/>
                                      </p:to>
                                    </p:set>
                                    <p:animEffect transition="in" filter="fade">
                                      <p:cBhvr>
                                        <p:cTn id="21" dur="1000"/>
                                        <p:tgtEl>
                                          <p:spTgt spid="23">
                                            <p:txEl>
                                              <p:pRg st="2" end="2"/>
                                            </p:txEl>
                                          </p:spTgt>
                                        </p:tgtEl>
                                      </p:cBhvr>
                                    </p:animEffect>
                                    <p:anim calcmode="lin" valueType="num">
                                      <p:cBhvr>
                                        <p:cTn id="22" dur="1000" fill="hold"/>
                                        <p:tgtEl>
                                          <p:spTgt spid="2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3">
                                            <p:txEl>
                                              <p:pRg st="3" end="3"/>
                                            </p:txEl>
                                          </p:spTgt>
                                        </p:tgtEl>
                                        <p:attrNameLst>
                                          <p:attrName>style.visibility</p:attrName>
                                        </p:attrNameLst>
                                      </p:cBhvr>
                                      <p:to>
                                        <p:strVal val="visible"/>
                                      </p:to>
                                    </p:set>
                                    <p:animEffect transition="in" filter="fade">
                                      <p:cBhvr>
                                        <p:cTn id="28" dur="1000"/>
                                        <p:tgtEl>
                                          <p:spTgt spid="23">
                                            <p:txEl>
                                              <p:pRg st="3" end="3"/>
                                            </p:txEl>
                                          </p:spTgt>
                                        </p:tgtEl>
                                      </p:cBhvr>
                                    </p:animEffect>
                                    <p:anim calcmode="lin" valueType="num">
                                      <p:cBhvr>
                                        <p:cTn id="29" dur="1000" fill="hold"/>
                                        <p:tgtEl>
                                          <p:spTgt spid="2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6C19A-30E3-001C-1A19-8812A6F8D8EC}"/>
              </a:ext>
            </a:extLst>
          </p:cNvPr>
          <p:cNvSpPr>
            <a:spLocks noGrp="1"/>
          </p:cNvSpPr>
          <p:nvPr>
            <p:ph type="title"/>
          </p:nvPr>
        </p:nvSpPr>
        <p:spPr>
          <a:xfrm>
            <a:off x="734592" y="757541"/>
            <a:ext cx="11000208" cy="1519315"/>
          </a:xfrm>
        </p:spPr>
        <p:txBody>
          <a:bodyPr>
            <a:normAutofit/>
          </a:bodyPr>
          <a:lstStyle/>
          <a:p>
            <a:r>
              <a:rPr lang="en-US" sz="4000" dirty="0"/>
              <a:t>Know you are enlisted vv. 22-23</a:t>
            </a:r>
            <a:br>
              <a:rPr lang="en-US" sz="4000" dirty="0"/>
            </a:br>
            <a:endParaRPr lang="en-US" sz="4000" dirty="0"/>
          </a:p>
        </p:txBody>
      </p:sp>
      <p:sp>
        <p:nvSpPr>
          <p:cNvPr id="6" name="Content Placeholder 5">
            <a:extLst>
              <a:ext uri="{FF2B5EF4-FFF2-40B4-BE49-F238E27FC236}">
                <a16:creationId xmlns:a16="http://schemas.microsoft.com/office/drawing/2014/main" id="{5632A4BB-EBAC-A965-82D8-1198A802BA6C}"/>
              </a:ext>
            </a:extLst>
          </p:cNvPr>
          <p:cNvSpPr>
            <a:spLocks noGrp="1"/>
          </p:cNvSpPr>
          <p:nvPr>
            <p:ph sz="quarter" idx="10"/>
          </p:nvPr>
        </p:nvSpPr>
        <p:spPr>
          <a:xfrm>
            <a:off x="734592" y="1354266"/>
            <a:ext cx="11234904" cy="5184647"/>
          </a:xfrm>
        </p:spPr>
        <p:txBody>
          <a:bodyPr>
            <a:normAutofit/>
          </a:bodyPr>
          <a:lstStyle/>
          <a:p>
            <a:r>
              <a:rPr lang="en-US" sz="4000" dirty="0"/>
              <a:t>Read v. 22</a:t>
            </a:r>
          </a:p>
          <a:p>
            <a:r>
              <a:rPr lang="en-US" sz="4000" dirty="0"/>
              <a:t>Paul is bound by the Spirit on his way to Jerusalem.</a:t>
            </a:r>
          </a:p>
          <a:p>
            <a:r>
              <a:rPr lang="en-US" sz="4000" dirty="0"/>
              <a:t>“Constrained” – under obligation to someone.</a:t>
            </a:r>
          </a:p>
          <a:p>
            <a:r>
              <a:rPr lang="en-US" sz="4000" dirty="0"/>
              <a:t>God has chosen Paul’s course and he walks into it willingly.</a:t>
            </a:r>
          </a:p>
          <a:p>
            <a:endParaRPr lang="en-US" sz="4000" dirty="0"/>
          </a:p>
        </p:txBody>
      </p:sp>
      <p:sp>
        <p:nvSpPr>
          <p:cNvPr id="3" name="Slide Number Placeholder 2">
            <a:extLst>
              <a:ext uri="{FF2B5EF4-FFF2-40B4-BE49-F238E27FC236}">
                <a16:creationId xmlns:a16="http://schemas.microsoft.com/office/drawing/2014/main" id="{CE941DE2-1E04-BCDD-5770-8991998B6B7B}"/>
              </a:ext>
            </a:extLst>
          </p:cNvPr>
          <p:cNvSpPr>
            <a:spLocks noGrp="1"/>
          </p:cNvSpPr>
          <p:nvPr>
            <p:ph type="sldNum" sz="quarter" idx="4"/>
          </p:nvPr>
        </p:nvSpPr>
        <p:spPr/>
        <p:txBody>
          <a:bodyPr/>
          <a:lstStyle/>
          <a:p>
            <a:fld id="{C3DB2ADC-AF19-4574-8C10-79B5B04FCA27}" type="slidenum">
              <a:rPr lang="en-US" smtClean="0"/>
              <a:pPr/>
              <a:t>9</a:t>
            </a:fld>
            <a:endParaRPr lang="en-US" dirty="0"/>
          </a:p>
        </p:txBody>
      </p:sp>
    </p:spTree>
    <p:extLst>
      <p:ext uri="{BB962C8B-B14F-4D97-AF65-F5344CB8AC3E}">
        <p14:creationId xmlns:p14="http://schemas.microsoft.com/office/powerpoint/2010/main" val="155330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000"/>
                                        <p:tgtEl>
                                          <p:spTgt spid="6">
                                            <p:txEl>
                                              <p:pRg st="3" end="3"/>
                                            </p:txEl>
                                          </p:spTgt>
                                        </p:tgtEl>
                                      </p:cBhvr>
                                    </p:animEffect>
                                    <p:anim calcmode="lin" valueType="num">
                                      <p:cBhvr>
                                        <p:cTn id="2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name="ChronicleVTI">
  <a:themeElements>
    <a:clrScheme name="Chronicle">
      <a:dk1>
        <a:srgbClr val="000000"/>
      </a:dk1>
      <a:lt1>
        <a:srgbClr val="FFFFFF"/>
      </a:lt1>
      <a:dk2>
        <a:srgbClr val="1C1C32"/>
      </a:dk2>
      <a:lt2>
        <a:srgbClr val="F8F4F1"/>
      </a:lt2>
      <a:accent1>
        <a:srgbClr val="734B67"/>
      </a:accent1>
      <a:accent2>
        <a:srgbClr val="959EBB"/>
      </a:accent2>
      <a:accent3>
        <a:srgbClr val="596781"/>
      </a:accent3>
      <a:accent4>
        <a:srgbClr val="7F6E8C"/>
      </a:accent4>
      <a:accent5>
        <a:srgbClr val="DB9A8F"/>
      </a:accent5>
      <a:accent6>
        <a:srgbClr val="C29AB1"/>
      </a:accent6>
      <a:hlink>
        <a:srgbClr val="778BA2"/>
      </a:hlink>
      <a:folHlink>
        <a:srgbClr val="A27C99"/>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C92F81-A6B6-4190-80A1-406B3B4C18B8}">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7B916DD8-9028-41F0-AB19-FE384D2009A2}">
  <ds:schemaRefs>
    <ds:schemaRef ds:uri="http://schemas.microsoft.com/sharepoint/v3/contenttype/forms"/>
  </ds:schemaRefs>
</ds:datastoreItem>
</file>

<file path=customXml/itemProps3.xml><?xml version="1.0" encoding="utf-8"?>
<ds:datastoreItem xmlns:ds="http://schemas.openxmlformats.org/officeDocument/2006/customXml" ds:itemID="{778B3239-FE1A-45AC-BACA-CC3412D875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{5958C9D6-1769-480C-B2AC-610D76D81D92}tf67498733_win32</Template>
  <TotalTime>412</TotalTime>
  <Words>1165</Words>
  <Application>Microsoft Office PowerPoint</Application>
  <PresentationFormat>Widescreen</PresentationFormat>
  <Paragraphs>133</Paragraphs>
  <Slides>25</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Calisto MT</vt:lpstr>
      <vt:lpstr>Univers Condensed</vt:lpstr>
      <vt:lpstr>ChronicleVTI</vt:lpstr>
      <vt:lpstr>PowerPoint Presentation</vt:lpstr>
      <vt:lpstr>Finishing strong </vt:lpstr>
      <vt:lpstr>Introduction</vt:lpstr>
      <vt:lpstr>Introduction</vt:lpstr>
      <vt:lpstr>Introduction</vt:lpstr>
      <vt:lpstr>Background</vt:lpstr>
      <vt:lpstr>Background</vt:lpstr>
      <vt:lpstr>Message: </vt:lpstr>
      <vt:lpstr>Know you are enlisted vv. 22-23 </vt:lpstr>
      <vt:lpstr>Know you are enlisted vv. 22-23 </vt:lpstr>
      <vt:lpstr>Know you are enlisted vv. 22-23 </vt:lpstr>
      <vt:lpstr>Know you are enlisted vv. 22-23 </vt:lpstr>
      <vt:lpstr>You sign up with your life v. 24a</vt:lpstr>
      <vt:lpstr>Sign up with your life v. 24a</vt:lpstr>
      <vt:lpstr>Sign up with your life v. 24a</vt:lpstr>
      <vt:lpstr>Sign up with your life v. 24a</vt:lpstr>
      <vt:lpstr>Sign up with your life v. 24a</vt:lpstr>
      <vt:lpstr>Sign up with your life v. 24a</vt:lpstr>
      <vt:lpstr>Sign up with your life v. 24a</vt:lpstr>
      <vt:lpstr>Faithful to the gospel v.24b</vt:lpstr>
      <vt:lpstr>Faithful to the gospel v. 24b</vt:lpstr>
      <vt:lpstr>Faithful to the gospel v. 24b</vt:lpstr>
      <vt:lpstr>conclusion</vt:lpstr>
      <vt:lpstr>conclusion</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Finishing strong Acts 20:24</dc:title>
  <dc:creator>Gary Estacio</dc:creator>
  <cp:lastModifiedBy>Marc Grande</cp:lastModifiedBy>
  <cp:revision>17</cp:revision>
  <dcterms:created xsi:type="dcterms:W3CDTF">2025-02-18T13:07:37Z</dcterms:created>
  <dcterms:modified xsi:type="dcterms:W3CDTF">2025-02-23T00:25:52Z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