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310" r:id="rId5"/>
    <p:sldId id="306" r:id="rId6"/>
    <p:sldId id="305" r:id="rId7"/>
    <p:sldId id="314" r:id="rId8"/>
    <p:sldId id="303" r:id="rId9"/>
    <p:sldId id="302" r:id="rId10"/>
    <p:sldId id="301" r:id="rId11"/>
    <p:sldId id="300" r:id="rId12"/>
    <p:sldId id="299" r:id="rId13"/>
    <p:sldId id="298" r:id="rId14"/>
    <p:sldId id="31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AE8"/>
    <a:srgbClr val="4769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116B6D-7D4F-4445-8378-21BC18E79213}" v="1448" dt="2024-08-31T18:11:57.503"/>
  </p1510:revLst>
</p1510:revInfo>
</file>

<file path=ppt/tableStyles.xml><?xml version="1.0" encoding="utf-8"?>
<a:tblStyleLst xmlns:a="http://schemas.openxmlformats.org/drawingml/2006/main" def="{9DCAF9ED-07DC-4A11-8D7F-57B35C25682E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94" autoAdjust="0"/>
  </p:normalViewPr>
  <p:slideViewPr>
    <p:cSldViewPr snapToGrid="0">
      <p:cViewPr varScale="1">
        <p:scale>
          <a:sx n="105" d="100"/>
          <a:sy n="105" d="100"/>
        </p:scale>
        <p:origin x="83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31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y Estacio" userId="115dc53696b86a68" providerId="LiveId" clId="{2D116B6D-7D4F-4445-8378-21BC18E79213}"/>
    <pc:docChg chg="undo custSel addSld delSld modSld modMainMaster">
      <pc:chgData name="Gary Estacio" userId="115dc53696b86a68" providerId="LiveId" clId="{2D116B6D-7D4F-4445-8378-21BC18E79213}" dt="2024-08-31T18:11:57.494" v="2050" actId="114"/>
      <pc:docMkLst>
        <pc:docMk/>
      </pc:docMkLst>
      <pc:sldChg chg="addSp delSp modSp mod modTransition modAnim">
        <pc:chgData name="Gary Estacio" userId="115dc53696b86a68" providerId="LiveId" clId="{2D116B6D-7D4F-4445-8378-21BC18E79213}" dt="2024-08-31T18:11:06.176" v="2048" actId="113"/>
        <pc:sldMkLst>
          <pc:docMk/>
          <pc:sldMk cId="3010151088" sldId="298"/>
        </pc:sldMkLst>
        <pc:spChg chg="mod">
          <ac:chgData name="Gary Estacio" userId="115dc53696b86a68" providerId="LiveId" clId="{2D116B6D-7D4F-4445-8378-21BC18E79213}" dt="2024-08-31T18:11:06.176" v="2048" actId="113"/>
          <ac:spMkLst>
            <pc:docMk/>
            <pc:sldMk cId="3010151088" sldId="298"/>
            <ac:spMk id="3" creationId="{DACBCD3B-EAB4-87E8-85AB-C9DDB7162C68}"/>
          </ac:spMkLst>
        </pc:spChg>
        <pc:spChg chg="add del mod">
          <ac:chgData name="Gary Estacio" userId="115dc53696b86a68" providerId="LiveId" clId="{2D116B6D-7D4F-4445-8378-21BC18E79213}" dt="2024-08-23T06:05:42.231" v="1398" actId="478"/>
          <ac:spMkLst>
            <pc:docMk/>
            <pc:sldMk cId="3010151088" sldId="298"/>
            <ac:spMk id="4" creationId="{3EA8FAA4-2CC1-AA1C-7497-54A8E08FB249}"/>
          </ac:spMkLst>
        </pc:spChg>
        <pc:spChg chg="del">
          <ac:chgData name="Gary Estacio" userId="115dc53696b86a68" providerId="LiveId" clId="{2D116B6D-7D4F-4445-8378-21BC18E79213}" dt="2024-08-23T06:05:18.053" v="1396" actId="478"/>
          <ac:spMkLst>
            <pc:docMk/>
            <pc:sldMk cId="3010151088" sldId="298"/>
            <ac:spMk id="6" creationId="{75335026-4908-B82C-0C3C-4E5E0498CB6A}"/>
          </ac:spMkLst>
        </pc:spChg>
        <pc:spChg chg="add mod">
          <ac:chgData name="Gary Estacio" userId="115dc53696b86a68" providerId="LiveId" clId="{2D116B6D-7D4F-4445-8378-21BC18E79213}" dt="2024-08-23T06:13:39.253" v="1642" actId="1076"/>
          <ac:spMkLst>
            <pc:docMk/>
            <pc:sldMk cId="3010151088" sldId="298"/>
            <ac:spMk id="7" creationId="{70315AA1-63D0-266D-B32E-37885A3E8E4A}"/>
          </ac:spMkLst>
        </pc:spChg>
        <pc:spChg chg="add mod">
          <ac:chgData name="Gary Estacio" userId="115dc53696b86a68" providerId="LiveId" clId="{2D116B6D-7D4F-4445-8378-21BC18E79213}" dt="2024-08-23T06:17:24.218" v="1741" actId="1076"/>
          <ac:spMkLst>
            <pc:docMk/>
            <pc:sldMk cId="3010151088" sldId="298"/>
            <ac:spMk id="8" creationId="{2E3532AE-7E1D-C056-D18D-79AD31F8E89E}"/>
          </ac:spMkLst>
        </pc:spChg>
        <pc:picChg chg="mod">
          <ac:chgData name="Gary Estacio" userId="115dc53696b86a68" providerId="LiveId" clId="{2D116B6D-7D4F-4445-8378-21BC18E79213}" dt="2024-08-23T06:13:19.098" v="1639" actId="14100"/>
          <ac:picMkLst>
            <pc:docMk/>
            <pc:sldMk cId="3010151088" sldId="298"/>
            <ac:picMk id="15" creationId="{C59CFD32-0A41-78F6-63F2-D8BBA2F23D00}"/>
          </ac:picMkLst>
        </pc:picChg>
      </pc:sldChg>
      <pc:sldChg chg="addSp delSp modSp mod modTransition modAnim">
        <pc:chgData name="Gary Estacio" userId="115dc53696b86a68" providerId="LiveId" clId="{2D116B6D-7D4F-4445-8378-21BC18E79213}" dt="2024-08-31T18:09:11.690" v="2047" actId="113"/>
        <pc:sldMkLst>
          <pc:docMk/>
          <pc:sldMk cId="2990327930" sldId="299"/>
        </pc:sldMkLst>
        <pc:spChg chg="mod">
          <ac:chgData name="Gary Estacio" userId="115dc53696b86a68" providerId="LiveId" clId="{2D116B6D-7D4F-4445-8378-21BC18E79213}" dt="2024-08-31T18:09:11.690" v="2047" actId="113"/>
          <ac:spMkLst>
            <pc:docMk/>
            <pc:sldMk cId="2990327930" sldId="299"/>
            <ac:spMk id="2" creationId="{4D96333A-F73A-0D4C-D299-CE68CFEF6ECD}"/>
          </ac:spMkLst>
        </pc:spChg>
        <pc:spChg chg="add del mod">
          <ac:chgData name="Gary Estacio" userId="115dc53696b86a68" providerId="LiveId" clId="{2D116B6D-7D4F-4445-8378-21BC18E79213}" dt="2024-08-23T05:54:40.895" v="1060" actId="478"/>
          <ac:spMkLst>
            <pc:docMk/>
            <pc:sldMk cId="2990327930" sldId="299"/>
            <ac:spMk id="5" creationId="{600552B7-2082-0349-4CB5-882C527CBD9A}"/>
          </ac:spMkLst>
        </pc:spChg>
        <pc:spChg chg="add mod">
          <ac:chgData name="Gary Estacio" userId="115dc53696b86a68" providerId="LiveId" clId="{2D116B6D-7D4F-4445-8378-21BC18E79213}" dt="2024-08-23T05:57:33.257" v="1078" actId="1076"/>
          <ac:spMkLst>
            <pc:docMk/>
            <pc:sldMk cId="2990327930" sldId="299"/>
            <ac:spMk id="8" creationId="{B71412DA-7684-4CF3-3D26-8FB6435F6C00}"/>
          </ac:spMkLst>
        </pc:spChg>
        <pc:spChg chg="add mod">
          <ac:chgData name="Gary Estacio" userId="115dc53696b86a68" providerId="LiveId" clId="{2D116B6D-7D4F-4445-8378-21BC18E79213}" dt="2024-08-31T18:02:06.554" v="2043" actId="20577"/>
          <ac:spMkLst>
            <pc:docMk/>
            <pc:sldMk cId="2990327930" sldId="299"/>
            <ac:spMk id="9" creationId="{44963784-43DB-E480-6438-7B0EC7D00CB1}"/>
          </ac:spMkLst>
        </pc:spChg>
        <pc:graphicFrameChg chg="del">
          <ac:chgData name="Gary Estacio" userId="115dc53696b86a68" providerId="LiveId" clId="{2D116B6D-7D4F-4445-8378-21BC18E79213}" dt="2024-08-23T05:54:38.400" v="1059" actId="478"/>
          <ac:graphicFrameMkLst>
            <pc:docMk/>
            <pc:sldMk cId="2990327930" sldId="299"/>
            <ac:graphicFrameMk id="6" creationId="{7D1B68FE-CBA2-9F63-55B7-759E188CFE03}"/>
          </ac:graphicFrameMkLst>
        </pc:graphicFrameChg>
      </pc:sldChg>
      <pc:sldChg chg="addSp delSp modSp mod modTransition modAnim">
        <pc:chgData name="Gary Estacio" userId="115dc53696b86a68" providerId="LiveId" clId="{2D116B6D-7D4F-4445-8378-21BC18E79213}" dt="2024-08-31T18:02:52.701" v="2046"/>
        <pc:sldMkLst>
          <pc:docMk/>
          <pc:sldMk cId="1884517732" sldId="300"/>
        </pc:sldMkLst>
        <pc:spChg chg="mod">
          <ac:chgData name="Gary Estacio" userId="115dc53696b86a68" providerId="LiveId" clId="{2D116B6D-7D4F-4445-8378-21BC18E79213}" dt="2024-08-23T05:53:40.564" v="1056" actId="2711"/>
          <ac:spMkLst>
            <pc:docMk/>
            <pc:sldMk cId="1884517732" sldId="300"/>
            <ac:spMk id="3" creationId="{ED682336-2973-D5FA-2FBF-7B9AA0E56191}"/>
          </ac:spMkLst>
        </pc:spChg>
        <pc:spChg chg="add del mod">
          <ac:chgData name="Gary Estacio" userId="115dc53696b86a68" providerId="LiveId" clId="{2D116B6D-7D4F-4445-8378-21BC18E79213}" dt="2024-08-23T05:43:04.315" v="618" actId="478"/>
          <ac:spMkLst>
            <pc:docMk/>
            <pc:sldMk cId="1884517732" sldId="300"/>
            <ac:spMk id="5" creationId="{61A281C0-B12D-122D-D515-382DBF6AA99E}"/>
          </ac:spMkLst>
        </pc:spChg>
        <pc:spChg chg="add del mod">
          <ac:chgData name="Gary Estacio" userId="115dc53696b86a68" providerId="LiveId" clId="{2D116B6D-7D4F-4445-8378-21BC18E79213}" dt="2024-08-23T05:43:21.827" v="620" actId="478"/>
          <ac:spMkLst>
            <pc:docMk/>
            <pc:sldMk cId="1884517732" sldId="300"/>
            <ac:spMk id="7" creationId="{2202B670-65AA-8D82-01DC-ACFD632AEF0E}"/>
          </ac:spMkLst>
        </pc:spChg>
        <pc:spChg chg="del">
          <ac:chgData name="Gary Estacio" userId="115dc53696b86a68" providerId="LiveId" clId="{2D116B6D-7D4F-4445-8378-21BC18E79213}" dt="2024-08-23T05:43:19.768" v="619" actId="478"/>
          <ac:spMkLst>
            <pc:docMk/>
            <pc:sldMk cId="1884517732" sldId="300"/>
            <ac:spMk id="8" creationId="{1944C2A3-12E7-A6E7-1D8A-9A1EC6331F24}"/>
          </ac:spMkLst>
        </pc:spChg>
        <pc:spChg chg="add mod">
          <ac:chgData name="Gary Estacio" userId="115dc53696b86a68" providerId="LiveId" clId="{2D116B6D-7D4F-4445-8378-21BC18E79213}" dt="2024-08-23T05:51:56.250" v="1050" actId="20577"/>
          <ac:spMkLst>
            <pc:docMk/>
            <pc:sldMk cId="1884517732" sldId="300"/>
            <ac:spMk id="9" creationId="{C962989E-1198-2ADF-2641-42E62F7474ED}"/>
          </ac:spMkLst>
        </pc:spChg>
        <pc:spChg chg="del">
          <ac:chgData name="Gary Estacio" userId="115dc53696b86a68" providerId="LiveId" clId="{2D116B6D-7D4F-4445-8378-21BC18E79213}" dt="2024-08-23T05:42:58.421" v="617" actId="478"/>
          <ac:spMkLst>
            <pc:docMk/>
            <pc:sldMk cId="1884517732" sldId="300"/>
            <ac:spMk id="19" creationId="{622C2C2A-DE50-E0B7-C018-3DCB867E36AA}"/>
          </ac:spMkLst>
        </pc:spChg>
        <pc:picChg chg="mod">
          <ac:chgData name="Gary Estacio" userId="115dc53696b86a68" providerId="LiveId" clId="{2D116B6D-7D4F-4445-8378-21BC18E79213}" dt="2024-08-23T05:42:41.253" v="616" actId="14100"/>
          <ac:picMkLst>
            <pc:docMk/>
            <pc:sldMk cId="1884517732" sldId="300"/>
            <ac:picMk id="60" creationId="{203BE455-3949-41E3-AD2E-8F6C87C38369}"/>
          </ac:picMkLst>
        </pc:picChg>
      </pc:sldChg>
      <pc:sldChg chg="addSp delSp modSp mod modTransition modAnim">
        <pc:chgData name="Gary Estacio" userId="115dc53696b86a68" providerId="LiveId" clId="{2D116B6D-7D4F-4445-8378-21BC18E79213}" dt="2024-08-31T18:02:52.701" v="2046"/>
        <pc:sldMkLst>
          <pc:docMk/>
          <pc:sldMk cId="3090091145" sldId="301"/>
        </pc:sldMkLst>
        <pc:spChg chg="add del mod">
          <ac:chgData name="Gary Estacio" userId="115dc53696b86a68" providerId="LiveId" clId="{2D116B6D-7D4F-4445-8378-21BC18E79213}" dt="2024-08-23T05:23:56.673" v="219" actId="478"/>
          <ac:spMkLst>
            <pc:docMk/>
            <pc:sldMk cId="3090091145" sldId="301"/>
            <ac:spMk id="4" creationId="{F6BABBA4-877A-0352-7B79-00CBCCCE1163}"/>
          </ac:spMkLst>
        </pc:spChg>
        <pc:spChg chg="add mod">
          <ac:chgData name="Gary Estacio" userId="115dc53696b86a68" providerId="LiveId" clId="{2D116B6D-7D4F-4445-8378-21BC18E79213}" dt="2024-08-23T07:09:00.522" v="2031" actId="1038"/>
          <ac:spMkLst>
            <pc:docMk/>
            <pc:sldMk cId="3090091145" sldId="301"/>
            <ac:spMk id="5" creationId="{1351F336-82AD-6A8E-57C2-E9EB142846E6}"/>
          </ac:spMkLst>
        </pc:spChg>
        <pc:spChg chg="mod">
          <ac:chgData name="Gary Estacio" userId="115dc53696b86a68" providerId="LiveId" clId="{2D116B6D-7D4F-4445-8378-21BC18E79213}" dt="2024-08-23T05:40:36.749" v="608" actId="20577"/>
          <ac:spMkLst>
            <pc:docMk/>
            <pc:sldMk cId="3090091145" sldId="301"/>
            <ac:spMk id="13" creationId="{454B2DBC-09D1-EB43-6CB5-409655E7904A}"/>
          </ac:spMkLst>
        </pc:spChg>
        <pc:spChg chg="mod">
          <ac:chgData name="Gary Estacio" userId="115dc53696b86a68" providerId="LiveId" clId="{2D116B6D-7D4F-4445-8378-21BC18E79213}" dt="2024-08-23T05:23:29.248" v="217" actId="122"/>
          <ac:spMkLst>
            <pc:docMk/>
            <pc:sldMk cId="3090091145" sldId="301"/>
            <ac:spMk id="21" creationId="{049D9BA1-EC7F-6880-70CD-B2D683881097}"/>
          </ac:spMkLst>
        </pc:spChg>
        <pc:graphicFrameChg chg="del">
          <ac:chgData name="Gary Estacio" userId="115dc53696b86a68" providerId="LiveId" clId="{2D116B6D-7D4F-4445-8378-21BC18E79213}" dt="2024-08-23T05:23:49.045" v="218" actId="478"/>
          <ac:graphicFrameMkLst>
            <pc:docMk/>
            <pc:sldMk cId="3090091145" sldId="301"/>
            <ac:graphicFrameMk id="6" creationId="{BCC98EAA-4C6E-9974-AB21-E955BE34DF52}"/>
          </ac:graphicFrameMkLst>
        </pc:graphicFrameChg>
      </pc:sldChg>
      <pc:sldChg chg="modSp mod modTransition modAnim">
        <pc:chgData name="Gary Estacio" userId="115dc53696b86a68" providerId="LiveId" clId="{2D116B6D-7D4F-4445-8378-21BC18E79213}" dt="2024-08-31T18:02:52.701" v="2046"/>
        <pc:sldMkLst>
          <pc:docMk/>
          <pc:sldMk cId="1070158568" sldId="302"/>
        </pc:sldMkLst>
        <pc:spChg chg="mod">
          <ac:chgData name="Gary Estacio" userId="115dc53696b86a68" providerId="LiveId" clId="{2D116B6D-7D4F-4445-8378-21BC18E79213}" dt="2024-08-23T05:18:51.917" v="184" actId="114"/>
          <ac:spMkLst>
            <pc:docMk/>
            <pc:sldMk cId="1070158568" sldId="302"/>
            <ac:spMk id="7" creationId="{91C52C13-996F-4CF8-BBA5-F6CC233475A7}"/>
          </ac:spMkLst>
        </pc:spChg>
        <pc:spChg chg="mod">
          <ac:chgData name="Gary Estacio" userId="115dc53696b86a68" providerId="LiveId" clId="{2D116B6D-7D4F-4445-8378-21BC18E79213}" dt="2024-08-23T05:10:01.424" v="11" actId="403"/>
          <ac:spMkLst>
            <pc:docMk/>
            <pc:sldMk cId="1070158568" sldId="302"/>
            <ac:spMk id="25" creationId="{D353609C-AFD0-2BF5-05CC-2430B957436F}"/>
          </ac:spMkLst>
        </pc:spChg>
        <pc:picChg chg="mod">
          <ac:chgData name="Gary Estacio" userId="115dc53696b86a68" providerId="LiveId" clId="{2D116B6D-7D4F-4445-8378-21BC18E79213}" dt="2024-08-23T05:13:25.006" v="23" actId="14100"/>
          <ac:picMkLst>
            <pc:docMk/>
            <pc:sldMk cId="1070158568" sldId="302"/>
            <ac:picMk id="19" creationId="{D6CFF55D-EA3F-6E9D-3301-8FFC1310C3BE}"/>
          </ac:picMkLst>
        </pc:picChg>
      </pc:sldChg>
      <pc:sldChg chg="modSp modTransition">
        <pc:chgData name="Gary Estacio" userId="115dc53696b86a68" providerId="LiveId" clId="{2D116B6D-7D4F-4445-8378-21BC18E79213}" dt="2024-08-31T18:02:52.701" v="2046"/>
        <pc:sldMkLst>
          <pc:docMk/>
          <pc:sldMk cId="3299512980" sldId="303"/>
        </pc:sldMkLst>
        <pc:spChg chg="mod">
          <ac:chgData name="Gary Estacio" userId="115dc53696b86a68" providerId="LiveId" clId="{2D116B6D-7D4F-4445-8378-21BC18E79213}" dt="2024-08-23T05:09:36.516" v="9" actId="113"/>
          <ac:spMkLst>
            <pc:docMk/>
            <pc:sldMk cId="3299512980" sldId="303"/>
            <ac:spMk id="7" creationId="{84BA4F5C-B74F-2580-2C17-9931DAB91933}"/>
          </ac:spMkLst>
        </pc:spChg>
      </pc:sldChg>
      <pc:sldChg chg="modTransition">
        <pc:chgData name="Gary Estacio" userId="115dc53696b86a68" providerId="LiveId" clId="{2D116B6D-7D4F-4445-8378-21BC18E79213}" dt="2024-08-31T18:02:52.701" v="2046"/>
        <pc:sldMkLst>
          <pc:docMk/>
          <pc:sldMk cId="2012878247" sldId="305"/>
        </pc:sldMkLst>
      </pc:sldChg>
      <pc:sldChg chg="modTransition">
        <pc:chgData name="Gary Estacio" userId="115dc53696b86a68" providerId="LiveId" clId="{2D116B6D-7D4F-4445-8378-21BC18E79213}" dt="2024-08-31T18:02:52.701" v="2046"/>
        <pc:sldMkLst>
          <pc:docMk/>
          <pc:sldMk cId="654652765" sldId="306"/>
        </pc:sldMkLst>
      </pc:sldChg>
      <pc:sldChg chg="modSp modTransition modAnim">
        <pc:chgData name="Gary Estacio" userId="115dc53696b86a68" providerId="LiveId" clId="{2D116B6D-7D4F-4445-8378-21BC18E79213}" dt="2024-08-31T18:02:52.701" v="2046"/>
        <pc:sldMkLst>
          <pc:docMk/>
          <pc:sldMk cId="1760268449" sldId="310"/>
        </pc:sldMkLst>
        <pc:spChg chg="mod">
          <ac:chgData name="Gary Estacio" userId="115dc53696b86a68" providerId="LiveId" clId="{2D116B6D-7D4F-4445-8378-21BC18E79213}" dt="2024-08-23T06:19:31.645" v="1752" actId="20577"/>
          <ac:spMkLst>
            <pc:docMk/>
            <pc:sldMk cId="1760268449" sldId="310"/>
            <ac:spMk id="7" creationId="{C0147929-8D39-DAA9-C3C5-4829D9C31C27}"/>
          </ac:spMkLst>
        </pc:spChg>
      </pc:sldChg>
      <pc:sldChg chg="modSp modTransition">
        <pc:chgData name="Gary Estacio" userId="115dc53696b86a68" providerId="LiveId" clId="{2D116B6D-7D4F-4445-8378-21BC18E79213}" dt="2024-08-31T18:02:52.701" v="2046"/>
        <pc:sldMkLst>
          <pc:docMk/>
          <pc:sldMk cId="1981909512" sldId="314"/>
        </pc:sldMkLst>
        <pc:spChg chg="mod">
          <ac:chgData name="Gary Estacio" userId="115dc53696b86a68" providerId="LiveId" clId="{2D116B6D-7D4F-4445-8378-21BC18E79213}" dt="2024-08-23T05:09:04.371" v="8" actId="114"/>
          <ac:spMkLst>
            <pc:docMk/>
            <pc:sldMk cId="1981909512" sldId="314"/>
            <ac:spMk id="13" creationId="{87E70B2F-6962-60E3-0A30-7AD03551F524}"/>
          </ac:spMkLst>
        </pc:spChg>
      </pc:sldChg>
      <pc:sldChg chg="modSp add mod modTransition modAnim">
        <pc:chgData name="Gary Estacio" userId="115dc53696b86a68" providerId="LiveId" clId="{2D116B6D-7D4F-4445-8378-21BC18E79213}" dt="2024-08-31T18:11:57.494" v="2050" actId="114"/>
        <pc:sldMkLst>
          <pc:docMk/>
          <pc:sldMk cId="1761326935" sldId="315"/>
        </pc:sldMkLst>
        <pc:spChg chg="mod">
          <ac:chgData name="Gary Estacio" userId="115dc53696b86a68" providerId="LiveId" clId="{2D116B6D-7D4F-4445-8378-21BC18E79213}" dt="2024-08-23T06:20:15.245" v="1763" actId="20577"/>
          <ac:spMkLst>
            <pc:docMk/>
            <pc:sldMk cId="1761326935" sldId="315"/>
            <ac:spMk id="26" creationId="{CDA2767E-38F3-49F7-BE02-EA3E6C7C8096}"/>
          </ac:spMkLst>
        </pc:spChg>
        <pc:spChg chg="mod">
          <ac:chgData name="Gary Estacio" userId="115dc53696b86a68" providerId="LiveId" clId="{2D116B6D-7D4F-4445-8378-21BC18E79213}" dt="2024-08-31T18:11:57.494" v="2050" actId="114"/>
          <ac:spMkLst>
            <pc:docMk/>
            <pc:sldMk cId="1761326935" sldId="315"/>
            <ac:spMk id="50" creationId="{62192F0C-65C9-4E6D-9314-81FB7E4DB469}"/>
          </ac:spMkLst>
        </pc:spChg>
      </pc:sldChg>
      <pc:sldChg chg="new del">
        <pc:chgData name="Gary Estacio" userId="115dc53696b86a68" providerId="LiveId" clId="{2D116B6D-7D4F-4445-8378-21BC18E79213}" dt="2024-08-23T06:18:58.585" v="1748" actId="47"/>
        <pc:sldMkLst>
          <pc:docMk/>
          <pc:sldMk cId="4164346766" sldId="315"/>
        </pc:sldMkLst>
      </pc:sldChg>
      <pc:sldChg chg="delSp new del mod">
        <pc:chgData name="Gary Estacio" userId="115dc53696b86a68" providerId="LiveId" clId="{2D116B6D-7D4F-4445-8378-21BC18E79213}" dt="2024-08-23T06:36:31.321" v="1974" actId="47"/>
        <pc:sldMkLst>
          <pc:docMk/>
          <pc:sldMk cId="76531863" sldId="316"/>
        </pc:sldMkLst>
        <pc:spChg chg="del">
          <ac:chgData name="Gary Estacio" userId="115dc53696b86a68" providerId="LiveId" clId="{2D116B6D-7D4F-4445-8378-21BC18E79213}" dt="2024-08-23T06:36:13.540" v="1973" actId="478"/>
          <ac:spMkLst>
            <pc:docMk/>
            <pc:sldMk cId="76531863" sldId="316"/>
            <ac:spMk id="2" creationId="{2BDCE288-B41F-89EB-D0AE-73EE3E344B48}"/>
          </ac:spMkLst>
        </pc:spChg>
        <pc:spChg chg="del">
          <ac:chgData name="Gary Estacio" userId="115dc53696b86a68" providerId="LiveId" clId="{2D116B6D-7D4F-4445-8378-21BC18E79213}" dt="2024-08-23T06:36:03.890" v="1972" actId="478"/>
          <ac:spMkLst>
            <pc:docMk/>
            <pc:sldMk cId="76531863" sldId="316"/>
            <ac:spMk id="3" creationId="{3364ABC8-3D6D-8960-A50F-705780697DE9}"/>
          </ac:spMkLst>
        </pc:spChg>
      </pc:sldChg>
      <pc:sldMasterChg chg="modTransition modSldLayout">
        <pc:chgData name="Gary Estacio" userId="115dc53696b86a68" providerId="LiveId" clId="{2D116B6D-7D4F-4445-8378-21BC18E79213}" dt="2024-08-31T18:02:52.701" v="2046"/>
        <pc:sldMasterMkLst>
          <pc:docMk/>
          <pc:sldMasterMk cId="4230113875" sldId="2147483648"/>
        </pc:sldMasterMkLst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1691211312" sldId="2147483650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3476491041" sldId="2147483651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1031209603" sldId="2147483652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4147655671" sldId="2147483653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1148328725" sldId="2147483655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2004238097" sldId="2147483656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2651951017" sldId="2147483659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78116018" sldId="2147483662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1378806490" sldId="2147483664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2671333584" sldId="2147483669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4257799316" sldId="2147483670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2001912247" sldId="2147483671"/>
          </pc:sldLayoutMkLst>
        </pc:sldLayoutChg>
        <pc:sldLayoutChg chg="modTransition">
          <pc:chgData name="Gary Estacio" userId="115dc53696b86a68" providerId="LiveId" clId="{2D116B6D-7D4F-4445-8378-21BC18E79213}" dt="2024-08-31T18:02:52.701" v="2046"/>
          <pc:sldLayoutMkLst>
            <pc:docMk/>
            <pc:sldMasterMk cId="4230113875" sldId="2147483648"/>
            <pc:sldLayoutMk cId="1737129014" sldId="214748367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AA3114B-0CDD-4419-A4DE-E0C29A2AE1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C25048-78D1-4821-8E2B-7A77CCA12F8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52186-C111-43A8-A0F7-F77FFDE4DF82}" type="datetimeFigureOut">
              <a:rPr lang="en-US" smtClean="0"/>
              <a:t>8/31/2024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924695-047D-4CC8-8801-1AA37457E73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00293-63F6-438D-A9A8-024975FD55F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6CFAD-C154-4C9C-AD01-665A50550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879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BBB5B-F3DE-41D7-B279-483D20E8E363}" type="datetimeFigureOut">
              <a:rPr lang="en-US" smtClean="0"/>
              <a:t>8/31/2024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62BC0-7DC4-4569-951D-2BB9475345C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641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2728A58-8DE2-4B1C-B6CA-F2AED56F45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2"/>
            <a:ext cx="121920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9D7CAC-EE78-4BAE-94EA-EBE4BB1181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9909" y="2335192"/>
            <a:ext cx="9792182" cy="218761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lIns="914400" tIns="91440" rIns="914400" anchor="ctr"/>
          <a:lstStyle>
            <a:lvl1pPr algn="ctr">
              <a:defRPr sz="5400" b="1" cap="all" spc="1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483287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nci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5E8994-67B0-7A02-C300-3232691564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32671" y="0"/>
            <a:ext cx="7659329" cy="6858000"/>
          </a:xfrm>
          <a:prstGeom prst="rect">
            <a:avLst/>
          </a:prstGeom>
          <a:solidFill>
            <a:schemeClr val="accent2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D96D4A-16D3-4C35-A383-2DF039D54C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3791" y="787869"/>
            <a:ext cx="2743200" cy="2142144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EA6B5C4-24E3-C021-071B-DFF6C6CC497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3449" y="3429000"/>
            <a:ext cx="2920796" cy="29273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800" spc="100" baseline="0"/>
            </a:lvl1pPr>
            <a:lvl2pPr marL="45720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600" spc="100" baseline="0"/>
            </a:lvl2pPr>
            <a:lvl3pPr marL="91440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400" spc="100" baseline="0"/>
            </a:lvl3pPr>
            <a:lvl4pPr marL="137160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200" spc="100" baseline="0"/>
            </a:lvl4pPr>
            <a:lvl5pPr marL="182880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200" spc="10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F255611-8280-41F3-A5FA-821E144AEAE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220928" y="787869"/>
            <a:ext cx="6292646" cy="54322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600" cap="all" baseline="0">
                <a:solidFill>
                  <a:schemeClr val="accent5">
                    <a:lumMod val="50000"/>
                  </a:schemeClr>
                </a:solidFill>
              </a:defRPr>
            </a:lvl2pPr>
            <a:lvl3pPr marL="914400" indent="0">
              <a:buNone/>
              <a:defRPr sz="1400" cap="all" baseline="0">
                <a:solidFill>
                  <a:schemeClr val="accent5">
                    <a:lumMod val="50000"/>
                  </a:schemeClr>
                </a:solidFill>
              </a:defRPr>
            </a:lvl3pPr>
            <a:lvl4pPr marL="1371600" indent="0">
              <a:buNone/>
              <a:defRPr sz="1200" cap="all" baseline="0">
                <a:solidFill>
                  <a:schemeClr val="accent5">
                    <a:lumMod val="50000"/>
                  </a:schemeClr>
                </a:solidFill>
              </a:defRPr>
            </a:lvl4pPr>
            <a:lvl5pPr marL="1828800" indent="0">
              <a:buNone/>
              <a:defRPr sz="1200" cap="all" baseline="0"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453DB9-3C4B-4136-96D2-08A7D5AD41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464841-801A-499A-BFD2-9731D2D89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C78F9D-CD73-4D53-A871-D6C0B643A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064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et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1225E-57F6-4605-A684-F9B30F1F6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0559" y="1"/>
            <a:ext cx="4952999" cy="2182482"/>
          </a:xfrm>
          <a:prstGeom prst="rect">
            <a:avLst/>
          </a:prstGeom>
          <a:solidFill>
            <a:schemeClr val="accent2">
              <a:alpha val="92000"/>
            </a:schemeClr>
          </a:solidFill>
        </p:spPr>
        <p:txBody>
          <a:bodyPr lIns="731520" rIns="731520" anchor="ctr"/>
          <a:lstStyle>
            <a:lvl1pPr algn="ctr">
              <a:defRPr sz="2400" cap="all" spc="1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93927AF-DF09-4CE5-8767-B2ECF0215B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942932" y="0"/>
            <a:ext cx="7249067" cy="218248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E8D114B-8AAB-41D6-AFCF-750066A652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728" y="2924355"/>
            <a:ext cx="3769525" cy="3300645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8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E5C19A-AE6A-FEDE-6B3C-9B1701F4C5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933262" y="2932801"/>
            <a:ext cx="6411912" cy="3300851"/>
          </a:xfrm>
          <a:prstGeom prst="rect">
            <a:avLst/>
          </a:prstGeom>
        </p:spPr>
        <p:txBody>
          <a:bodyPr/>
          <a:lstStyle>
            <a:lvl1pPr marL="283464" indent="-283464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1800" spc="100" baseline="0"/>
            </a:lvl1pPr>
            <a:lvl2pPr marL="914400" indent="-283464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1800" spc="100" baseline="0"/>
            </a:lvl2pPr>
            <a:lvl3pPr marL="1371600" indent="-283464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1800" spc="100" baseline="0"/>
            </a:lvl3pPr>
            <a:lvl4pPr marL="1828800" indent="-283464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1800" spc="100" baseline="0"/>
            </a:lvl4pPr>
            <a:lvl5pPr marL="2286000" indent="-283464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1800" spc="10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751D887-2419-4911-A7CC-9B5A598D71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8B214E0-C574-4CE5-8FF0-E0F965A4A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033920-FB08-49F3-8A75-14E68EF78D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9510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96722F2-1968-8B82-9382-187D808D9C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2170545"/>
          </a:xfrm>
          <a:prstGeom prst="rect">
            <a:avLst/>
          </a:prstGeom>
          <a:solidFill>
            <a:schemeClr val="accent2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8F6663C8-5425-48D7-9E9D-F2B794222F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41541"/>
            <a:ext cx="10515600" cy="1215894"/>
          </a:xfrm>
          <a:prstGeom prst="rect">
            <a:avLst/>
          </a:prstGeom>
        </p:spPr>
        <p:txBody>
          <a:bodyPr anchor="b"/>
          <a:lstStyle>
            <a:lvl1pPr algn="ctr">
              <a:defRPr sz="2400" cap="all" spc="1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7176063-74EF-4FC1-A687-2F5900412F55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859468" y="2674190"/>
            <a:ext cx="10494331" cy="36058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058ECB-2935-45B1-80F1-ED38302C2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FC42CC-A62B-40E8-907A-F15D7C216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3E0735-85DE-48C3-8FE9-0754F9AB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160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2">
    <p:bg>
      <p:bgPr>
        <a:solidFill>
          <a:schemeClr val="accent5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06EC1-D867-4113-B1E4-72ADCC4B15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30061" y="1541398"/>
            <a:ext cx="4442603" cy="212482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anchor="ctr"/>
          <a:lstStyle>
            <a:lvl1pPr algn="ctr">
              <a:defRPr sz="2400" cap="all" spc="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38" name="Text Placeholder 10">
            <a:extLst>
              <a:ext uri="{FF2B5EF4-FFF2-40B4-BE49-F238E27FC236}">
                <a16:creationId xmlns:a16="http://schemas.microsoft.com/office/drawing/2014/main" id="{34C23C4D-3C16-4A17-BF8A-A9C4E2F013E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30061" y="3984426"/>
            <a:ext cx="4442603" cy="2424999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8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50298920-F98C-4AFF-A39F-BB5644F96EB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771736" y="0"/>
            <a:ext cx="5420263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42577993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">
    <p:bg>
      <p:bgPr>
        <a:solidFill>
          <a:schemeClr val="accent5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50298920-F98C-4AFF-A39F-BB5644F96EB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772276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906EC1-D867-4113-B1E4-72ADCC4B15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4747" y="2365057"/>
            <a:ext cx="4377400" cy="2160644"/>
          </a:xfrm>
          <a:prstGeom prst="rect">
            <a:avLst/>
          </a:prstGeom>
          <a:gradFill>
            <a:gsLst>
              <a:gs pos="50000">
                <a:schemeClr val="accent1">
                  <a:lumMod val="5000"/>
                  <a:lumOff val="95000"/>
                  <a:alpha val="0"/>
                </a:schemeClr>
              </a:gs>
              <a:gs pos="50000">
                <a:schemeClr val="accent5">
                  <a:alpha val="10000"/>
                </a:schemeClr>
              </a:gs>
            </a:gsLst>
            <a:lin ang="0" scaled="0"/>
          </a:gradFill>
          <a:ln w="28575">
            <a:solidFill>
              <a:schemeClr val="bg1"/>
            </a:solidFill>
          </a:ln>
        </p:spPr>
        <p:txBody>
          <a:bodyPr anchor="ctr"/>
          <a:lstStyle>
            <a:lvl1pPr algn="ctr">
              <a:defRPr sz="2400" cap="all" spc="1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B3EFFF7-FFC6-16DF-B4AB-DD5A1A1DA92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27896" y="0"/>
            <a:ext cx="3344379" cy="6858000"/>
          </a:xfrm>
          <a:custGeom>
            <a:avLst/>
            <a:gdLst>
              <a:gd name="connsiteX0" fmla="*/ 0 w 3344379"/>
              <a:gd name="connsiteY0" fmla="*/ 0 h 6858000"/>
              <a:gd name="connsiteX1" fmla="*/ 3344379 w 3344379"/>
              <a:gd name="connsiteY1" fmla="*/ 0 h 6858000"/>
              <a:gd name="connsiteX2" fmla="*/ 3344379 w 3344379"/>
              <a:gd name="connsiteY2" fmla="*/ 6858000 h 6858000"/>
              <a:gd name="connsiteX3" fmla="*/ 0 w 334437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4379" h="6858000">
                <a:moveTo>
                  <a:pt x="0" y="0"/>
                </a:moveTo>
                <a:lnTo>
                  <a:pt x="3344379" y="0"/>
                </a:lnTo>
                <a:lnTo>
                  <a:pt x="334437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5">
              <a:alpha val="10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pPr lvl="0"/>
            <a:r>
              <a:rPr lang="en-US" dirty="0"/>
              <a:t>Blank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6E802E-B214-0AE3-69C8-CBCA885C70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35900" y="2071688"/>
            <a:ext cx="3773488" cy="2732087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800" spc="100" baseline="0"/>
            </a:lvl1pPr>
            <a:lvl2pPr marL="45720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800" spc="100" baseline="0"/>
            </a:lvl2pPr>
            <a:lvl3pPr marL="91440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800" spc="100" baseline="0"/>
            </a:lvl3pPr>
            <a:lvl4pPr marL="137160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800" spc="100" baseline="0"/>
            </a:lvl4pPr>
            <a:lvl5pPr marL="182880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800" spc="100" baseline="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0398655-42A6-4DBC-9542-9A8D10B44A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590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FF7C44B-1689-4CA8-B0BC-0671EA1275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736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D6105C8-7607-448C-9CD2-9CA33B49B4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1700" y="6356350"/>
            <a:ext cx="1562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238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2728A58-8DE2-4B1C-B6CA-F2AED56F45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2"/>
            <a:ext cx="121920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9D7CAC-EE78-4BAE-94EA-EBE4BB1181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9909" y="2335192"/>
            <a:ext cx="9792182" cy="2187616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lIns="914400" tIns="182880" rIns="914400" anchor="ctr"/>
          <a:lstStyle>
            <a:lvl1pPr algn="ctr">
              <a:defRPr sz="5400" b="1" cap="all" spc="100" baseline="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7371290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accent5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CC6C658-B6F5-98D2-4D95-EA3030D6F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0322" y="-7084"/>
            <a:ext cx="12212321" cy="68580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9AED10-F37C-48B3-A407-EDC6878C71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0065" y="2372810"/>
            <a:ext cx="4352081" cy="2129742"/>
          </a:xfrm>
          <a:prstGeom prst="rect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txBody>
          <a:bodyPr anchor="ctr"/>
          <a:lstStyle>
            <a:lvl1pPr algn="ctr">
              <a:defRPr sz="2400" cap="all" spc="100" baseline="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D8B338-CD86-47FF-A4B9-9EE6A11AFBF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789480" y="0"/>
            <a:ext cx="539496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19507D12-915D-42C7-9250-F3912C1CAE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4520C17-104B-4F9D-B1D8-2FA4676B3C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736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19F9CF7-C4CD-4EEB-A49F-1820A981A2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1700" y="6356350"/>
            <a:ext cx="1562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3335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C3FAF69-7EBE-817B-DCEA-4A1595820E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4114800" cy="6871651"/>
          </a:xfrm>
          <a:prstGeom prst="rect">
            <a:avLst/>
          </a:prstGeom>
          <a:solidFill>
            <a:srgbClr val="4769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20FC4D-FDE2-42C3-B907-27B071B649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6608" y="804862"/>
            <a:ext cx="3401992" cy="5121375"/>
          </a:xfrm>
          <a:prstGeom prst="rect">
            <a:avLst/>
          </a:prstGeom>
          <a:ln w="28575">
            <a:noFill/>
          </a:ln>
        </p:spPr>
        <p:txBody>
          <a:bodyPr anchor="ctr"/>
          <a:lstStyle>
            <a:lvl1pPr algn="ctr">
              <a:defRPr sz="2400" cap="all" spc="1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4F9403-8AE5-DF79-EFCF-E99EABB8341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579338" y="804863"/>
            <a:ext cx="5716587" cy="5248276"/>
          </a:xfrm>
          <a:prstGeom prst="rect">
            <a:avLst/>
          </a:prstGeom>
        </p:spPr>
        <p:txBody>
          <a:bodyPr anchor="ctr"/>
          <a:lstStyle>
            <a:lvl1pPr marL="283464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/>
            </a:lvl1pPr>
            <a:lvl2pPr marL="731520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/>
            </a:lvl2pPr>
            <a:lvl3pPr marL="1097280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/>
            </a:lvl3pPr>
            <a:lvl4pPr marL="1463040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/>
            </a:lvl4pPr>
            <a:lvl5pPr marL="1828800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D38E30C9-543F-4532-B571-2F2EF52E7A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9E2F8B6B-A63E-448F-86E5-CF3F12A29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EC1D779-DE8A-45DF-9A79-70F63DD68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4910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bg>
      <p:bgPr>
        <a:solidFill>
          <a:schemeClr val="accent5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AED10-F37C-48B3-A407-EDC6878C71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47727" y="2060294"/>
            <a:ext cx="4359795" cy="2141316"/>
          </a:xfrm>
          <a:prstGeom prst="rect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txBody>
          <a:bodyPr anchor="ctr"/>
          <a:lstStyle>
            <a:lvl1pPr algn="ctr">
              <a:defRPr sz="2400" cap="all" spc="100" baseline="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D8B338-CD86-47FF-A4B9-9EE6A11AFBF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-9009"/>
            <a:ext cx="5521124" cy="68785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F20D097E-45D7-422E-A8D1-635C7DE9A99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0878" y="4550199"/>
            <a:ext cx="4359795" cy="1790164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800" b="1" cap="all" spc="100" baseline="0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19507D12-915D-42C7-9250-F3912C1CAE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4520C17-104B-4F9D-B1D8-2FA4676B3C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736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19F9CF7-C4CD-4EEB-A49F-1820A981A2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1700" y="6356350"/>
            <a:ext cx="1562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9122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A5AC9-F6E1-46F9-8810-475475E17B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34980" y="706056"/>
            <a:ext cx="6323957" cy="1088020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anchor="ctr"/>
          <a:lstStyle>
            <a:lvl1pPr algn="ctr"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2C02D9-C262-43C0-BE24-402661B059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4495801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C3273F-AE8F-21E6-A06E-52686D65496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135563" y="2291786"/>
            <a:ext cx="3017837" cy="39672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800" spc="100" baseline="0"/>
            </a:lvl1pPr>
            <a:lvl2pPr marL="283464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 spc="100" baseline="0"/>
            </a:lvl2pPr>
            <a:lvl3pPr marL="685800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 spc="100" baseline="0"/>
            </a:lvl3pPr>
            <a:lvl4pPr marL="1143000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 spc="100" baseline="0"/>
            </a:lvl4pPr>
            <a:lvl5pPr marL="1600200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 spc="10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A011C768-FB8E-F917-0CF9-C9B7DA4CAA6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473281" y="2294680"/>
            <a:ext cx="3136127" cy="39672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800" spc="100" baseline="0"/>
            </a:lvl1pPr>
            <a:lvl2pPr marL="283464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 spc="100" baseline="0"/>
            </a:lvl2pPr>
            <a:lvl3pPr marL="685800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 spc="100" baseline="0"/>
            </a:lvl3pPr>
            <a:lvl4pPr marL="1143000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 spc="100" baseline="0"/>
            </a:lvl4pPr>
            <a:lvl5pPr marL="1600200" indent="-283464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defRPr sz="1800" spc="10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61AB9D5A-1951-48B0-9CAE-84FC869BE5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3AEF9F4B-0EB4-4C9F-9159-80E393F3A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6BC4F905-196D-4DFF-9947-C56088B56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09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D970D0-182D-96E3-04B5-5D634F9C4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2170545"/>
          </a:xfrm>
          <a:prstGeom prst="rect">
            <a:avLst/>
          </a:prstGeom>
          <a:solidFill>
            <a:schemeClr val="accent2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AEFB40-063A-41A7-9581-865BBE62C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26143"/>
            <a:ext cx="10515600" cy="1229033"/>
          </a:xfrm>
          <a:prstGeom prst="rect">
            <a:avLst/>
          </a:prstGeom>
        </p:spPr>
        <p:txBody>
          <a:bodyPr anchor="b"/>
          <a:lstStyle>
            <a:lvl1pPr algn="ctr">
              <a:defRPr sz="2400" cap="all" spc="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E453354-6167-7227-F443-F984688CC49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49775" y="2858625"/>
            <a:ext cx="3941763" cy="3338513"/>
          </a:xfrm>
          <a:prstGeom prst="rect">
            <a:avLst/>
          </a:prstGeom>
        </p:spPr>
        <p:txBody>
          <a:bodyPr/>
          <a:lstStyle>
            <a:lvl1pPr marL="347472" indent="-347472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 sz="1800" spc="100" baseline="0"/>
            </a:lvl1pPr>
            <a:lvl2pPr marL="685800" indent="-347472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eriod"/>
              <a:defRPr sz="1600" spc="100" baseline="0"/>
            </a:lvl2pPr>
            <a:lvl3pPr marL="1143000" indent="-347472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  <a:defRPr sz="1400" spc="100" baseline="0"/>
            </a:lvl3pPr>
            <a:lvl4pPr marL="1600200" indent="-347472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  <a:defRPr sz="1200" spc="100" baseline="0"/>
            </a:lvl4pPr>
            <a:lvl5pPr marL="2057400" indent="-347472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romanLcPeriod"/>
              <a:defRPr sz="1200" spc="10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DDA14B5C-C6A4-65FB-34DD-E1C0FF465FF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342681" y="2858625"/>
            <a:ext cx="6011119" cy="33385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+mj-lt"/>
              <a:buNone/>
              <a:defRPr sz="1800" spc="100" baseline="0"/>
            </a:lvl1pPr>
            <a:lvl2pPr marL="285750" indent="-28575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spc="100" baseline="0"/>
            </a:lvl2pPr>
            <a:lvl3pPr marL="685800" indent="-28575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spc="100" baseline="0"/>
            </a:lvl3pPr>
            <a:lvl4pPr marL="1143000" indent="-28575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spc="100" baseline="0"/>
            </a:lvl4pPr>
            <a:lvl5pPr marL="1600200" indent="-28575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spc="10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573EDDB2-8AC2-4A88-95EE-20082E77DE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325A34CF-B8DC-4A28-86BC-8D450E3D3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3F009426-0603-4EF7-8DE1-0CA50818F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6556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1E109A-BBBE-498A-AC65-464AAF571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766915"/>
            <a:ext cx="2782529" cy="2163098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7408009F-7441-4960-8688-598E553778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64796" y="960385"/>
            <a:ext cx="6341212" cy="196962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None/>
              <a:defRPr sz="18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721A019-F5C2-4A15-A6AE-C03209D1D7D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716594"/>
            <a:ext cx="12192000" cy="314140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CFE1DF53-32D0-456E-8221-7FCD23325D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C108F1B-58C5-43B6-8251-B1392CA9A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530B1E0-03D4-4E5B-A2A7-903B17B306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2113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02389-643A-44A3-9E32-4459CAEAC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E221A-6F27-4890-B073-7BA27B8FB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06CAC-A122-486F-81C6-4299D83E94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EA87306C-81BA-4795-A5CA-9392456A8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113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73" r:id="rId3"/>
    <p:sldLayoutId id="2147483669" r:id="rId4"/>
    <p:sldLayoutId id="2147483651" r:id="rId5"/>
    <p:sldLayoutId id="2147483671" r:id="rId6"/>
    <p:sldLayoutId id="2147483652" r:id="rId7"/>
    <p:sldLayoutId id="2147483653" r:id="rId8"/>
    <p:sldLayoutId id="2147483650" r:id="rId9"/>
    <p:sldLayoutId id="2147483664" r:id="rId10"/>
    <p:sldLayoutId id="2147483659" r:id="rId11"/>
    <p:sldLayoutId id="2147483662" r:id="rId12"/>
    <p:sldLayoutId id="2147483670" r:id="rId13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Close-up of a green field">
            <a:extLst>
              <a:ext uri="{FF2B5EF4-FFF2-40B4-BE49-F238E27FC236}">
                <a16:creationId xmlns:a16="http://schemas.microsoft.com/office/drawing/2014/main" id="{FE4A4B5C-D71A-0CFA-A601-EB93F13F5AA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alphaModFix amt="50000"/>
          </a:blip>
          <a:srcRect/>
          <a:stretch/>
        </p:blipFill>
        <p:spPr>
          <a:xfrm>
            <a:off x="0" y="-2"/>
            <a:ext cx="12192000" cy="685800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C0147929-8D39-DAA9-C3C5-4829D9C31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909" y="2335192"/>
            <a:ext cx="9792182" cy="2187616"/>
          </a:xfrm>
        </p:spPr>
        <p:txBody>
          <a:bodyPr/>
          <a:lstStyle/>
          <a:p>
            <a:r>
              <a:rPr lang="en-US" dirty="0"/>
              <a:t>The god who supplies</a:t>
            </a:r>
            <a:br>
              <a:rPr lang="en-US" dirty="0"/>
            </a:br>
            <a:r>
              <a:rPr lang="en-US" sz="3200" dirty="0"/>
              <a:t>Philippians 4:14-20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2684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CBCD3B-EAB4-87E8-85AB-C9DDB7162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068" y="93891"/>
            <a:ext cx="8631936" cy="980387"/>
          </a:xfrm>
        </p:spPr>
        <p:txBody>
          <a:bodyPr/>
          <a:lstStyle/>
          <a:p>
            <a:r>
              <a:rPr lang="en-US" sz="2800" dirty="0"/>
              <a:t>5. It entails the </a:t>
            </a:r>
            <a:r>
              <a:rPr lang="en-US" sz="2800" b="1" dirty="0"/>
              <a:t>Promise</a:t>
            </a:r>
            <a:r>
              <a:rPr lang="en-US" sz="2800" dirty="0"/>
              <a:t> of God vv. 19-20 </a:t>
            </a:r>
          </a:p>
        </p:txBody>
      </p:sp>
      <p:pic>
        <p:nvPicPr>
          <p:cNvPr id="15" name="Picture Placeholder 14" descr="A close up of a leaf">
            <a:extLst>
              <a:ext uri="{FF2B5EF4-FFF2-40B4-BE49-F238E27FC236}">
                <a16:creationId xmlns:a16="http://schemas.microsoft.com/office/drawing/2014/main" id="{C59CFD32-0A41-78F6-63F2-D8BBA2F23D0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55" r="55"/>
          <a:stretch/>
        </p:blipFill>
        <p:spPr>
          <a:xfrm>
            <a:off x="9838944" y="0"/>
            <a:ext cx="2353055" cy="68580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315AA1-63D0-266D-B32E-37885A3E8E4A}"/>
              </a:ext>
            </a:extLst>
          </p:cNvPr>
          <p:cNvSpPr txBox="1"/>
          <p:nvPr/>
        </p:nvSpPr>
        <p:spPr>
          <a:xfrm>
            <a:off x="333756" y="1074278"/>
            <a:ext cx="88971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i="1" dirty="0"/>
              <a:t>“And my God will supply all your needs according to His riches in glory in Christ Jesus. Now to our God and Father be the glory forever and ever. Amen.” </a:t>
            </a:r>
            <a:endParaRPr lang="en-PH" sz="24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3532AE-7E1D-C056-D18D-79AD31F8E89E}"/>
              </a:ext>
            </a:extLst>
          </p:cNvPr>
          <p:cNvSpPr txBox="1"/>
          <p:nvPr/>
        </p:nvSpPr>
        <p:spPr>
          <a:xfrm>
            <a:off x="173736" y="2389262"/>
            <a:ext cx="95463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What an encouraging assurance!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Our needs will be met according to God’s will.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The source of the promise is God with whom we are in union in Christ.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The privilege of giving and the promise of God’s faithfulness apply to all believers.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Romans 8:32, 2 Corinthians 9:10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v. 20 – It is for the glory of God.</a:t>
            </a:r>
            <a:endParaRPr lang="en-PH" sz="3200" dirty="0"/>
          </a:p>
        </p:txBody>
      </p:sp>
    </p:spTree>
    <p:extLst>
      <p:ext uri="{BB962C8B-B14F-4D97-AF65-F5344CB8AC3E}">
        <p14:creationId xmlns:p14="http://schemas.microsoft.com/office/powerpoint/2010/main" val="30101510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>
            <a:extLst>
              <a:ext uri="{FF2B5EF4-FFF2-40B4-BE49-F238E27FC236}">
                <a16:creationId xmlns:a16="http://schemas.microsoft.com/office/drawing/2014/main" id="{CDA2767E-38F3-49F7-BE02-EA3E6C7C8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560" y="804862"/>
            <a:ext cx="3401992" cy="5121375"/>
          </a:xfrm>
          <a:ln>
            <a:noFill/>
          </a:ln>
        </p:spPr>
        <p:txBody>
          <a:bodyPr/>
          <a:lstStyle/>
          <a:p>
            <a:r>
              <a:rPr lang="en-US" sz="3200" noProof="0" dirty="0"/>
              <a:t>conclusion</a:t>
            </a:r>
            <a:endParaRPr lang="en-US" sz="3200" dirty="0"/>
          </a:p>
        </p:txBody>
      </p:sp>
      <p:sp>
        <p:nvSpPr>
          <p:cNvPr id="50" name="Text Placeholder 17">
            <a:extLst>
              <a:ext uri="{FF2B5EF4-FFF2-40B4-BE49-F238E27FC236}">
                <a16:creationId xmlns:a16="http://schemas.microsoft.com/office/drawing/2014/main" id="{62192F0C-65C9-4E6D-9314-81FB7E4DB46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15968" y="804863"/>
            <a:ext cx="7498080" cy="5248276"/>
          </a:xfr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200" dirty="0"/>
              <a:t>Giving to the Lord’s work is an </a:t>
            </a:r>
            <a:r>
              <a:rPr lang="en-US" sz="3200" b="1" i="1" dirty="0"/>
              <a:t>accurate gauge</a:t>
            </a:r>
            <a:r>
              <a:rPr lang="en-US" sz="3200" dirty="0"/>
              <a:t> of your spiritual life.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Matthew 6:21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Faithful giving requires us to believe that there is heaven ahead.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Matthew 6:19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Faithful giving is trusting God.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It’s an issue of the heart.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Will you?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490171-2859-5322-0F76-C05597544F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A87306C-81BA-4795-A5CA-9392456A8C1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269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>
            <a:extLst>
              <a:ext uri="{FF2B5EF4-FFF2-40B4-BE49-F238E27FC236}">
                <a16:creationId xmlns:a16="http://schemas.microsoft.com/office/drawing/2014/main" id="{CDA2767E-38F3-49F7-BE02-EA3E6C7C8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560" y="804862"/>
            <a:ext cx="3401992" cy="5121375"/>
          </a:xfrm>
          <a:ln>
            <a:noFill/>
          </a:ln>
        </p:spPr>
        <p:txBody>
          <a:bodyPr/>
          <a:lstStyle/>
          <a:p>
            <a:r>
              <a:rPr lang="en-US" sz="3200" noProof="0" dirty="0"/>
              <a:t>introduction</a:t>
            </a:r>
            <a:endParaRPr lang="en-US" sz="3200" dirty="0"/>
          </a:p>
        </p:txBody>
      </p:sp>
      <p:sp>
        <p:nvSpPr>
          <p:cNvPr id="50" name="Text Placeholder 17">
            <a:extLst>
              <a:ext uri="{FF2B5EF4-FFF2-40B4-BE49-F238E27FC236}">
                <a16:creationId xmlns:a16="http://schemas.microsoft.com/office/drawing/2014/main" id="{62192F0C-65C9-4E6D-9314-81FB7E4DB46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15968" y="804863"/>
            <a:ext cx="7498080" cy="5248276"/>
          </a:xfr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200" dirty="0"/>
              <a:t>More than 2000 verses in the Bible talks about money and possessions.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16 out 38 Jesus’ parables deal with how to handle them.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1 out 10 verses in the Gospels discusses about money.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It is a matter of the heart.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God is concerned about it in our lives.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Our hearts and pockets are tightly bound together.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490171-2859-5322-0F76-C05597544F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A87306C-81BA-4795-A5CA-9392456A8C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6527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EAB21749-21E0-B555-8423-AF94BE383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7727" y="2060294"/>
            <a:ext cx="4359795" cy="2141316"/>
          </a:xfrm>
        </p:spPr>
        <p:txBody>
          <a:bodyPr/>
          <a:lstStyle/>
          <a:p>
            <a:r>
              <a:rPr lang="en-US" sz="3600" dirty="0"/>
              <a:t>Background &amp; context</a:t>
            </a:r>
          </a:p>
        </p:txBody>
      </p:sp>
      <p:pic>
        <p:nvPicPr>
          <p:cNvPr id="12" name="Picture Placeholder 20" descr="Close up of green grass">
            <a:extLst>
              <a:ext uri="{FF2B5EF4-FFF2-40B4-BE49-F238E27FC236}">
                <a16:creationId xmlns:a16="http://schemas.microsoft.com/office/drawing/2014/main" id="{C082290F-76CE-97A7-ECB5-83B0FEA27B3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9009"/>
            <a:ext cx="4133088" cy="6878584"/>
          </a:xfr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854D8B3F-08C4-D0CB-E6CA-ED66FFEA32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70878" y="4550199"/>
            <a:ext cx="4359795" cy="1790164"/>
          </a:xfrm>
        </p:spPr>
        <p:txBody>
          <a:bodyPr/>
          <a:lstStyle/>
          <a:p>
            <a:r>
              <a:rPr lang="en-US" sz="3200" dirty="0"/>
              <a:t>Philippians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D15DC2-8425-2530-3D59-ABE5D5C4AD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A87306C-81BA-4795-A5CA-9392456A8C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8782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26" descr="Arial view of an avenue of tree and pastures on either side">
            <a:extLst>
              <a:ext uri="{FF2B5EF4-FFF2-40B4-BE49-F238E27FC236}">
                <a16:creationId xmlns:a16="http://schemas.microsoft.com/office/drawing/2014/main" id="{839F036C-A908-D88B-93D2-2FC59D5D12A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4087369" cy="6858000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45A76-E100-EFC9-2708-1B14817475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A87306C-81BA-4795-A5CA-9392456A8C1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87E70B2F-6962-60E3-0A30-7AD03551F524}"/>
              </a:ext>
            </a:extLst>
          </p:cNvPr>
          <p:cNvSpPr txBox="1">
            <a:spLocks/>
          </p:cNvSpPr>
          <p:nvPr/>
        </p:nvSpPr>
        <p:spPr>
          <a:xfrm>
            <a:off x="4443984" y="352044"/>
            <a:ext cx="7387419" cy="6153912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A “thank-you” letter by Paul.</a:t>
            </a:r>
          </a:p>
          <a:p>
            <a:pPr marL="457200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Philippians donated support to him.</a:t>
            </a:r>
          </a:p>
          <a:p>
            <a:pPr marL="457200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A prison letter sometime AD 60-62.</a:t>
            </a:r>
          </a:p>
          <a:p>
            <a:pPr marL="457200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Major theme: </a:t>
            </a:r>
            <a:r>
              <a:rPr lang="en-US" sz="3200" b="1" dirty="0"/>
              <a:t>Rejoicing amidst suffering.</a:t>
            </a:r>
          </a:p>
          <a:p>
            <a:pPr marL="457200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He encourage believers to </a:t>
            </a:r>
            <a:r>
              <a:rPr lang="en-US" sz="3200" i="1" dirty="0"/>
              <a:t>rejoice</a:t>
            </a:r>
            <a:r>
              <a:rPr lang="en-US" sz="3200" dirty="0"/>
              <a:t> during times of suffering, Ch. 1</a:t>
            </a:r>
          </a:p>
          <a:p>
            <a:pPr marL="457200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Through </a:t>
            </a:r>
            <a:r>
              <a:rPr lang="en-US" sz="3200" i="1" dirty="0"/>
              <a:t>humble service</a:t>
            </a:r>
            <a:r>
              <a:rPr lang="en-US" sz="3200" dirty="0"/>
              <a:t>, Ch. 2</a:t>
            </a:r>
          </a:p>
          <a:p>
            <a:pPr marL="457200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While </a:t>
            </a:r>
            <a:r>
              <a:rPr lang="en-US" sz="3200" i="1" dirty="0"/>
              <a:t>focusing on Christ</a:t>
            </a:r>
            <a:r>
              <a:rPr lang="en-US" sz="3200" dirty="0"/>
              <a:t>, Ch. 3</a:t>
            </a:r>
          </a:p>
          <a:p>
            <a:pPr marL="457200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And </a:t>
            </a:r>
            <a:r>
              <a:rPr lang="en-US" sz="3200" i="1" dirty="0"/>
              <a:t>depend upon Him </a:t>
            </a:r>
            <a:r>
              <a:rPr lang="en-US" sz="3200" dirty="0"/>
              <a:t>for strength. Ch. 4</a:t>
            </a:r>
          </a:p>
        </p:txBody>
      </p:sp>
    </p:spTree>
    <p:extLst>
      <p:ext uri="{BB962C8B-B14F-4D97-AF65-F5344CB8AC3E}">
        <p14:creationId xmlns:p14="http://schemas.microsoft.com/office/powerpoint/2010/main" val="19819095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A6EA623-FC3F-8EBD-1C1B-072A21C29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143"/>
            <a:ext cx="10515600" cy="1229033"/>
          </a:xfrm>
        </p:spPr>
        <p:txBody>
          <a:bodyPr/>
          <a:lstStyle/>
          <a:p>
            <a:r>
              <a:rPr lang="en-US" sz="3600" noProof="0" dirty="0"/>
              <a:t>message</a:t>
            </a:r>
            <a:endParaRPr lang="en-US" sz="36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BA4F5C-B74F-2580-2C17-9931DAB9193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8879" y="2620881"/>
            <a:ext cx="3182729" cy="3338513"/>
          </a:xfrm>
          <a:ln>
            <a:solidFill>
              <a:schemeClr val="tx1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en-US" sz="3200" dirty="0"/>
              <a:t>5 Principles of </a:t>
            </a:r>
            <a:r>
              <a:rPr lang="en-US" sz="3200" b="1" dirty="0"/>
              <a:t>Faithful Giving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61FF45-BE19-75F7-FDF6-3CF0D85A8F0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05072" y="2620881"/>
            <a:ext cx="7982711" cy="3338513"/>
          </a:xfrm>
        </p:spPr>
        <p:txBody>
          <a:bodyPr/>
          <a:lstStyle/>
          <a:p>
            <a:pPr marL="5143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 dirty="0"/>
              <a:t>It is a </a:t>
            </a:r>
            <a:r>
              <a:rPr lang="en-US" sz="3200" b="1" dirty="0"/>
              <a:t>Priority</a:t>
            </a:r>
            <a:r>
              <a:rPr lang="en-US" sz="3200" dirty="0"/>
              <a:t> vv. 14-15</a:t>
            </a:r>
          </a:p>
          <a:p>
            <a:pPr marL="5143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 dirty="0"/>
              <a:t>It is for the </a:t>
            </a:r>
            <a:r>
              <a:rPr lang="en-US" sz="3200" b="1" dirty="0"/>
              <a:t>Purpose</a:t>
            </a:r>
            <a:r>
              <a:rPr lang="en-US" sz="3200" dirty="0"/>
              <a:t> of the Gospel v. 16</a:t>
            </a:r>
          </a:p>
          <a:p>
            <a:pPr marL="5143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 dirty="0"/>
              <a:t>It is </a:t>
            </a:r>
            <a:r>
              <a:rPr lang="en-US" sz="3200" b="1" dirty="0"/>
              <a:t>Participating</a:t>
            </a:r>
            <a:r>
              <a:rPr lang="en-US" sz="3200" dirty="0"/>
              <a:t> in Eternity v. 17</a:t>
            </a:r>
          </a:p>
          <a:p>
            <a:pPr marL="5143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 dirty="0"/>
              <a:t>It is </a:t>
            </a:r>
            <a:r>
              <a:rPr lang="en-US" sz="3200" b="1" dirty="0"/>
              <a:t>Pleasing</a:t>
            </a:r>
            <a:r>
              <a:rPr lang="en-US" sz="3200" dirty="0"/>
              <a:t> to God v. 18</a:t>
            </a:r>
          </a:p>
          <a:p>
            <a:pPr marL="5143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 dirty="0"/>
              <a:t>It has a </a:t>
            </a:r>
            <a:r>
              <a:rPr lang="en-US" sz="3200" b="1" dirty="0"/>
              <a:t>Promise</a:t>
            </a:r>
            <a:r>
              <a:rPr lang="en-US" sz="3200" dirty="0"/>
              <a:t> vv. 19-20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347400-F1A2-FAFC-8A83-9280B6C44D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A87306C-81BA-4795-A5CA-9392456A8C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5129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>
            <a:extLst>
              <a:ext uri="{FF2B5EF4-FFF2-40B4-BE49-F238E27FC236}">
                <a16:creationId xmlns:a16="http://schemas.microsoft.com/office/drawing/2014/main" id="{D353609C-AFD0-2BF5-05CC-2430B9574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379563"/>
            <a:ext cx="2782529" cy="2163098"/>
          </a:xfrm>
        </p:spPr>
        <p:txBody>
          <a:bodyPr/>
          <a:lstStyle/>
          <a:p>
            <a:pPr marL="5143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 dirty="0"/>
              <a:t>It is a </a:t>
            </a:r>
            <a:r>
              <a:rPr lang="en-US" sz="3200" b="1" dirty="0"/>
              <a:t>Priority</a:t>
            </a:r>
            <a:r>
              <a:rPr lang="en-US" sz="3200" dirty="0"/>
              <a:t> vv. 14-15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1C52C13-996F-4CF8-BBA5-F6CC233475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70376" y="1379563"/>
            <a:ext cx="8330184" cy="3312420"/>
          </a:xfrm>
        </p:spPr>
        <p:txBody>
          <a:bodyPr anchor="ctr"/>
          <a:lstStyle/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Read vv. 14-15.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The Philippian church caught the necessity of faithful giving in the onset of their church life.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It is their way of </a:t>
            </a:r>
            <a:r>
              <a:rPr lang="en-US" sz="3200" i="1" dirty="0"/>
              <a:t>sharing</a:t>
            </a:r>
            <a:r>
              <a:rPr lang="en-US" sz="3200" dirty="0"/>
              <a:t> in Paul’s affliction for the gospel.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Luke 16:10-13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b="1" i="1" dirty="0"/>
              <a:t>Faithful giving </a:t>
            </a:r>
            <a:r>
              <a:rPr lang="en-US" sz="3200" dirty="0"/>
              <a:t>should be one of the first things to consider for our spiritual growth.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Proverbs 3:9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19" name="Picture Placeholder 14" descr="Close up of a plants">
            <a:extLst>
              <a:ext uri="{FF2B5EF4-FFF2-40B4-BE49-F238E27FC236}">
                <a16:creationId xmlns:a16="http://schemas.microsoft.com/office/drawing/2014/main" id="{D6CFF55D-EA3F-6E9D-3301-8FFC1310C3B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478436"/>
            <a:ext cx="12192000" cy="1379563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EA18F1-1CB3-04BA-3FB2-530F2637A3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A87306C-81BA-4795-A5CA-9392456A8C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1585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454B2DBC-09D1-EB43-6CB5-409655E79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87868"/>
            <a:ext cx="3174071" cy="2531403"/>
          </a:xfrm>
        </p:spPr>
        <p:txBody>
          <a:bodyPr/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n-PH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en-PH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the </a:t>
            </a:r>
            <a:r>
              <a:rPr lang="en-PH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Purpose</a:t>
            </a:r>
            <a:r>
              <a:rPr lang="en-PH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gospel v. 16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049D9BA1-EC7F-6880-70CD-B2D6838810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5448" y="3429000"/>
            <a:ext cx="4142232" cy="2927350"/>
          </a:xfrm>
        </p:spPr>
        <p:txBody>
          <a:bodyPr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PH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PH" sz="3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even in Thessalonica you sent a gift more than once for my needs</a:t>
            </a:r>
            <a:r>
              <a:rPr lang="en-PH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.”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31D9AC-E93A-BE3D-2EB5-36EE9ED4D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7306C-81BA-4795-A5CA-9392456A8C1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51F336-82AD-6A8E-57C2-E9EB142846E6}"/>
              </a:ext>
            </a:extLst>
          </p:cNvPr>
          <p:cNvSpPr txBox="1"/>
          <p:nvPr/>
        </p:nvSpPr>
        <p:spPr>
          <a:xfrm>
            <a:off x="4562856" y="218533"/>
            <a:ext cx="757123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Philippians was the most generous church towards Paul’s gospel ministry.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v. 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2 Thessalonians 3:7-9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While he did not appeal for himself, he made strong appeal for others.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It is </a:t>
            </a:r>
            <a:r>
              <a:rPr lang="en-PH" sz="3200" i="1" dirty="0"/>
              <a:t>based</a:t>
            </a:r>
            <a:r>
              <a:rPr lang="en-PH" sz="3200" dirty="0"/>
              <a:t> on God’s gracious gift: His </a:t>
            </a:r>
            <a:r>
              <a:rPr lang="en-PH" sz="3200" b="1" dirty="0"/>
              <a:t>Son</a:t>
            </a:r>
            <a:r>
              <a:rPr lang="en-PH" sz="32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2 Corinthians 9:12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i="1" dirty="0"/>
              <a:t>Pray</a:t>
            </a:r>
            <a:r>
              <a:rPr lang="en-PH" sz="3200" dirty="0"/>
              <a:t> earnestly when you give. 1 Cor. 16:1-2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Faithful giving is for </a:t>
            </a:r>
            <a:r>
              <a:rPr lang="en-PH" sz="3200" i="1" dirty="0"/>
              <a:t>furthering</a:t>
            </a:r>
            <a:r>
              <a:rPr lang="en-PH" sz="3200" dirty="0"/>
              <a:t> the gospel work.</a:t>
            </a:r>
          </a:p>
        </p:txBody>
      </p:sp>
    </p:spTree>
    <p:extLst>
      <p:ext uri="{BB962C8B-B14F-4D97-AF65-F5344CB8AC3E}">
        <p14:creationId xmlns:p14="http://schemas.microsoft.com/office/powerpoint/2010/main" val="30900911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682336-2973-D5FA-2FBF-7B9AA0E56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559" y="1"/>
            <a:ext cx="4952999" cy="1645919"/>
          </a:xfrm>
        </p:spPr>
        <p:txBody>
          <a:bodyPr/>
          <a:lstStyle/>
          <a:p>
            <a:pPr lvl="0" algn="l">
              <a:lnSpc>
                <a:spcPct val="107000"/>
              </a:lnSpc>
              <a:spcAft>
                <a:spcPts val="800"/>
              </a:spcAft>
            </a:pPr>
            <a:r>
              <a:rPr lang="en-PH" sz="3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3. IT Is </a:t>
            </a:r>
            <a:r>
              <a:rPr lang="en-PH" sz="32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Participating </a:t>
            </a:r>
            <a:r>
              <a:rPr lang="en-PH" sz="3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in Eternity v. 17</a:t>
            </a:r>
          </a:p>
        </p:txBody>
      </p:sp>
      <p:pic>
        <p:nvPicPr>
          <p:cNvPr id="60" name="Picture Placeholder 59" descr="A picture containing grass sprouting">
            <a:extLst>
              <a:ext uri="{FF2B5EF4-FFF2-40B4-BE49-F238E27FC236}">
                <a16:creationId xmlns:a16="http://schemas.microsoft.com/office/drawing/2014/main" id="{203BE455-3949-41E3-AD2E-8F6C87C383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" b="179"/>
          <a:stretch/>
        </p:blipFill>
        <p:spPr>
          <a:xfrm>
            <a:off x="4942932" y="1"/>
            <a:ext cx="7249067" cy="1645920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B4D8E8-D0EF-11C8-495B-3876957CD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A87306C-81BA-4795-A5CA-9392456A8C1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62989E-1198-2ADF-2641-42E62F7474ED}"/>
              </a:ext>
            </a:extLst>
          </p:cNvPr>
          <p:cNvSpPr txBox="1"/>
          <p:nvPr/>
        </p:nvSpPr>
        <p:spPr>
          <a:xfrm>
            <a:off x="603504" y="1823589"/>
            <a:ext cx="113934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Read v. 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Paul does not seek the gift, but rather being after the spiritual growth of the Philippians.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The focus is on the blessings of God because of their generosity.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It’s an investment guaranteed by the very word of God.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The interest is in the spiritual fruit the comes to the lives of those who exercise faithful giving.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Faith giving is investing in souls for all eternity.</a:t>
            </a:r>
          </a:p>
        </p:txBody>
      </p:sp>
    </p:spTree>
    <p:extLst>
      <p:ext uri="{BB962C8B-B14F-4D97-AF65-F5344CB8AC3E}">
        <p14:creationId xmlns:p14="http://schemas.microsoft.com/office/powerpoint/2010/main" val="18845177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6333A-F73A-0D4C-D299-CE68CFEF6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1541"/>
            <a:ext cx="10515600" cy="1215894"/>
          </a:xfrm>
        </p:spPr>
        <p:txBody>
          <a:bodyPr anchor="ctr"/>
          <a:lstStyle/>
          <a:p>
            <a:r>
              <a:rPr lang="en-US" sz="3200" dirty="0"/>
              <a:t>4. It is </a:t>
            </a:r>
            <a:r>
              <a:rPr lang="en-US" sz="3200" b="1" dirty="0"/>
              <a:t>Pleasing</a:t>
            </a:r>
            <a:r>
              <a:rPr lang="en-US" sz="3200" dirty="0"/>
              <a:t> to God v. 18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D9092A-92F9-2B75-FC44-3FE472468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7306C-81BA-4795-A5CA-9392456A8C1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1412DA-7684-4CF3-3D26-8FB6435F6C00}"/>
              </a:ext>
            </a:extLst>
          </p:cNvPr>
          <p:cNvSpPr txBox="1"/>
          <p:nvPr/>
        </p:nvSpPr>
        <p:spPr>
          <a:xfrm>
            <a:off x="1088136" y="1256467"/>
            <a:ext cx="10442448" cy="107721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i="1" dirty="0">
                <a:solidFill>
                  <a:schemeClr val="bg1"/>
                </a:solidFill>
              </a:rPr>
              <a:t>"a fragrant offering, a sacrifice acceptable and pleasing to God."</a:t>
            </a:r>
            <a:endParaRPr lang="en-PH" sz="3200" i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963784-43DB-E480-6438-7B0EC7D00CB1}"/>
              </a:ext>
            </a:extLst>
          </p:cNvPr>
          <p:cNvSpPr txBox="1"/>
          <p:nvPr/>
        </p:nvSpPr>
        <p:spPr>
          <a:xfrm>
            <a:off x="612647" y="2653725"/>
            <a:ext cx="113934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Just like OT offerings that are acceptable sacrifices, their gifts gave God the same satisfaction.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It brings joy to the Lord as an expression of worship.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As you give, you are giving to God Himself.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H" sz="3200" dirty="0"/>
              <a:t>He gladly give His Son to meet our greatest need, giving back is our grateful response.</a:t>
            </a:r>
          </a:p>
        </p:txBody>
      </p:sp>
    </p:spTree>
    <p:extLst>
      <p:ext uri="{BB962C8B-B14F-4D97-AF65-F5344CB8AC3E}">
        <p14:creationId xmlns:p14="http://schemas.microsoft.com/office/powerpoint/2010/main" val="29903279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build="p"/>
    </p:bldLst>
  </p:timing>
</p:sld>
</file>

<file path=ppt/theme/theme1.xml><?xml version="1.0" encoding="utf-8"?>
<a:theme xmlns:a="http://schemas.openxmlformats.org/drawingml/2006/main" name="Custom">
  <a:themeElements>
    <a:clrScheme name="Custom 1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4D0E9"/>
      </a:accent1>
      <a:accent2>
        <a:srgbClr val="476977"/>
      </a:accent2>
      <a:accent3>
        <a:srgbClr val="79BBE9"/>
      </a:accent3>
      <a:accent4>
        <a:srgbClr val="6B8043"/>
      </a:accent4>
      <a:accent5>
        <a:srgbClr val="9ACF21"/>
      </a:accent5>
      <a:accent6>
        <a:srgbClr val="CFDCA5"/>
      </a:accent6>
      <a:hlink>
        <a:srgbClr val="0563C1"/>
      </a:hlink>
      <a:folHlink>
        <a:srgbClr val="954F72"/>
      </a:folHlink>
    </a:clrScheme>
    <a:fontScheme name="Custom 26">
      <a:majorFont>
        <a:latin typeface="Tenorite Bold"/>
        <a:ea typeface=""/>
        <a:cs typeface=""/>
      </a:majorFont>
      <a:minorFont>
        <a:latin typeface="Tenorite 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16411175_Win32_SL_V6" id="{2596AF0E-92BF-4F5A-A2A1-B1C9D33CD0CE}" vid="{0709752F-9199-467A-B305-5274ECB683C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F19A644-6410-4EC7-894C-877E70305DF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E9424615-5FE5-4F43-AE24-3BC9A05326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AD180A-D253-4F84-BD24-8EE736E655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{16518A99-C969-4F51-A10D-3716CA5B1E7A}tf16411175_win32</Template>
  <TotalTime>189</TotalTime>
  <Words>675</Words>
  <Application>Microsoft Office PowerPoint</Application>
  <PresentationFormat>Widescreen</PresentationFormat>
  <Paragraphs>80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Tenorite </vt:lpstr>
      <vt:lpstr>Tenorite Bold</vt:lpstr>
      <vt:lpstr>Custom</vt:lpstr>
      <vt:lpstr>The god who supplies Philippians 4:14-20</vt:lpstr>
      <vt:lpstr>introduction</vt:lpstr>
      <vt:lpstr>Background &amp; context</vt:lpstr>
      <vt:lpstr>PowerPoint Presentation</vt:lpstr>
      <vt:lpstr>message</vt:lpstr>
      <vt:lpstr>It is a Priority vv. 14-15</vt:lpstr>
      <vt:lpstr>2. It for the Purpose of the gospel v. 16</vt:lpstr>
      <vt:lpstr>3. IT Is Participating in Eternity v. 17</vt:lpstr>
      <vt:lpstr>4. It is Pleasing to God v. 18</vt:lpstr>
      <vt:lpstr>5. It entails the Promise of God vv. 19-20 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Gary Estacio</dc:creator>
  <cp:lastModifiedBy>Gary Estacio</cp:lastModifiedBy>
  <cp:revision>1</cp:revision>
  <dcterms:created xsi:type="dcterms:W3CDTF">2024-08-17T18:34:59Z</dcterms:created>
  <dcterms:modified xsi:type="dcterms:W3CDTF">2024-08-31T18:12:07Z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