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64" r:id="rId3"/>
    <p:sldId id="257" r:id="rId4"/>
    <p:sldId id="258" r:id="rId5"/>
    <p:sldId id="265" r:id="rId6"/>
    <p:sldId id="266" r:id="rId7"/>
    <p:sldId id="267" r:id="rId8"/>
    <p:sldId id="270" r:id="rId9"/>
    <p:sldId id="259" r:id="rId10"/>
    <p:sldId id="271" r:id="rId11"/>
    <p:sldId id="286" r:id="rId12"/>
    <p:sldId id="272" r:id="rId13"/>
    <p:sldId id="275" r:id="rId14"/>
    <p:sldId id="273" r:id="rId15"/>
    <p:sldId id="279" r:id="rId16"/>
    <p:sldId id="278" r:id="rId17"/>
    <p:sldId id="277" r:id="rId18"/>
    <p:sldId id="276" r:id="rId19"/>
    <p:sldId id="261" r:id="rId20"/>
    <p:sldId id="283" r:id="rId21"/>
    <p:sldId id="280" r:id="rId22"/>
    <p:sldId id="282" r:id="rId23"/>
    <p:sldId id="281" r:id="rId24"/>
    <p:sldId id="262" r:id="rId25"/>
    <p:sldId id="285" r:id="rId26"/>
    <p:sldId id="284" r:id="rId27"/>
    <p:sldId id="26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8" autoAdjust="0"/>
    <p:restoredTop sz="62289" autoAdjust="0"/>
  </p:normalViewPr>
  <p:slideViewPr>
    <p:cSldViewPr snapToGrid="0">
      <p:cViewPr varScale="1">
        <p:scale>
          <a:sx n="44" d="100"/>
          <a:sy n="44" d="100"/>
        </p:scale>
        <p:origin x="9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5BE149-0B4A-4C42-85D9-0AEB7E0117FD}" type="datetimeFigureOut">
              <a:rPr lang="en-US" smtClean="0"/>
              <a:t>10/28/2023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28EE7-484F-48BD-A26F-DE289F04E4A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746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is essentially good; not only good, but goodness itself.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is infinitely good;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is eternally and immutably good, for He cannot be less good than He is; as there can be no addition made to Him, so no subtraction from Him. 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chiefest good.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that emanates from God-His decrees, His creation, His laws, His providences--cannot be otherwise than good: </a:t>
            </a: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 mercy is "great" (1 Kings 3:6), "plenteous" (P. 86:5), "tender" (Luke 1:78), "abundant" (1 Pet. 1:3); it is "from everlasting to everlasting upon them that fear Him" (Ps. 103:17). Well may we say with the Psalmist, "I will sing aloud of Thy mercy" (59:16). "I will make all My goodness pass before thee, and I will proclaim the name of the Lord before thee; and will be gracious to whom I will be gracious, and will show mercy on whom I will show mercy" (Ex. 33:19). Wherein differs the "mercy of God from His grace"? The mercy of God has its spring in the Divine goodness.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28EE7-484F-48BD-A26F-DE289F04E4A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1107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28EE7-484F-48BD-A26F-DE289F04E4A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09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28EE7-484F-48BD-A26F-DE289F04E4A5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697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28EE7-484F-48BD-A26F-DE289F04E4A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931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28EE7-484F-48BD-A26F-DE289F04E4A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022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28EE7-484F-48BD-A26F-DE289F04E4A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795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28EE7-484F-48BD-A26F-DE289F04E4A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334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28EE7-484F-48BD-A26F-DE289F04E4A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696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28EE7-484F-48BD-A26F-DE289F04E4A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842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28EE7-484F-48BD-A26F-DE289F04E4A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709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28EE7-484F-48BD-A26F-DE289F04E4A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836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50CA-05CD-4A63-B335-64395005ADAA}" type="datetimeFigureOut">
              <a:rPr lang="en-US" smtClean="0"/>
              <a:t>10/28/2023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7D42-33D3-4010-B969-25E69C4677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565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50CA-05CD-4A63-B335-64395005ADAA}" type="datetimeFigureOut">
              <a:rPr lang="en-US" smtClean="0"/>
              <a:t>10/28/2023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7D42-33D3-4010-B969-25E69C4677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648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50CA-05CD-4A63-B335-64395005ADAA}" type="datetimeFigureOut">
              <a:rPr lang="en-US" smtClean="0"/>
              <a:t>10/28/2023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7D42-33D3-4010-B969-25E69C4677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793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50CA-05CD-4A63-B335-64395005ADAA}" type="datetimeFigureOut">
              <a:rPr lang="en-US" smtClean="0"/>
              <a:t>10/28/2023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7D42-33D3-4010-B969-25E69C4677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847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50CA-05CD-4A63-B335-64395005ADAA}" type="datetimeFigureOut">
              <a:rPr lang="en-US" smtClean="0"/>
              <a:t>10/28/2023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7D42-33D3-4010-B969-25E69C4677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80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50CA-05CD-4A63-B335-64395005ADAA}" type="datetimeFigureOut">
              <a:rPr lang="en-US" smtClean="0"/>
              <a:t>10/28/2023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7D42-33D3-4010-B969-25E69C4677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62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50CA-05CD-4A63-B335-64395005ADAA}" type="datetimeFigureOut">
              <a:rPr lang="en-US" smtClean="0"/>
              <a:t>10/28/2023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7D42-33D3-4010-B969-25E69C4677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232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50CA-05CD-4A63-B335-64395005ADAA}" type="datetimeFigureOut">
              <a:rPr lang="en-US" smtClean="0"/>
              <a:t>10/28/2023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7D42-33D3-4010-B969-25E69C4677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0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50CA-05CD-4A63-B335-64395005ADAA}" type="datetimeFigureOut">
              <a:rPr lang="en-US" smtClean="0"/>
              <a:t>10/28/2023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7D42-33D3-4010-B969-25E69C4677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110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50CA-05CD-4A63-B335-64395005ADAA}" type="datetimeFigureOut">
              <a:rPr lang="en-US" smtClean="0"/>
              <a:t>10/28/2023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7D42-33D3-4010-B969-25E69C4677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765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50CA-05CD-4A63-B335-64395005ADAA}" type="datetimeFigureOut">
              <a:rPr lang="en-US" smtClean="0"/>
              <a:t>10/28/2023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7D42-33D3-4010-B969-25E69C4677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61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950CA-05CD-4A63-B335-64395005ADAA}" type="datetimeFigureOut">
              <a:rPr lang="en-US" smtClean="0"/>
              <a:t>10/28/2023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C7D42-33D3-4010-B969-25E69C4677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816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49362"/>
          </a:xfrm>
        </p:spPr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BREAKING POINT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i="1" dirty="0" smtClean="0"/>
              <a:t>OCTOBER 29, 2023</a:t>
            </a:r>
            <a:endParaRPr lang="en-US" sz="4400" i="1" dirty="0"/>
          </a:p>
        </p:txBody>
      </p:sp>
    </p:spTree>
    <p:extLst>
      <p:ext uri="{BB962C8B-B14F-4D97-AF65-F5344CB8AC3E}">
        <p14:creationId xmlns:p14="http://schemas.microsoft.com/office/powerpoint/2010/main" val="183566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 smtClean="0"/>
              <a:t>Second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v10-v16 </a:t>
            </a:r>
            <a:r>
              <a:rPr lang="en-US" sz="5400" dirty="0" smtClean="0"/>
              <a:t>(THE PRISONERS</a:t>
            </a:r>
            <a:r>
              <a:rPr lang="en-US" sz="5400" dirty="0" smtClean="0"/>
              <a:t>)</a:t>
            </a:r>
          </a:p>
          <a:p>
            <a:pPr marL="0" indent="0">
              <a:buNone/>
            </a:pPr>
            <a:r>
              <a:rPr lang="en-US" sz="5400" dirty="0" smtClean="0"/>
              <a:t>      Their </a:t>
            </a:r>
            <a:r>
              <a:rPr lang="en-US" sz="6000" b="1" dirty="0" smtClean="0">
                <a:solidFill>
                  <a:srgbClr val="FF0000"/>
                </a:solidFill>
              </a:rPr>
              <a:t>B</a:t>
            </a:r>
            <a:r>
              <a:rPr lang="en-US" sz="5400" dirty="0" smtClean="0"/>
              <a:t>REAKING POINT: v12</a:t>
            </a:r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-Hard labor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-They fell down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-Absence of help.</a:t>
            </a:r>
          </a:p>
        </p:txBody>
      </p:sp>
    </p:spTree>
    <p:extLst>
      <p:ext uri="{BB962C8B-B14F-4D97-AF65-F5344CB8AC3E}">
        <p14:creationId xmlns:p14="http://schemas.microsoft.com/office/powerpoint/2010/main" val="2991768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/>
              <a:t>Second </a:t>
            </a:r>
            <a:r>
              <a:rPr lang="en-US" sz="6000" b="1" i="1" dirty="0">
                <a:solidFill>
                  <a:srgbClr val="FF0000"/>
                </a:solidFill>
              </a:rPr>
              <a:t>P</a:t>
            </a:r>
            <a:r>
              <a:rPr lang="en-US" sz="5400" i="1" dirty="0"/>
              <a:t>lot: </a:t>
            </a:r>
            <a:r>
              <a:rPr lang="en-US" sz="5400" dirty="0"/>
              <a:t>v10-v16 (THE PRISONERS</a:t>
            </a:r>
            <a:r>
              <a:rPr lang="en-US" sz="5400" dirty="0" smtClean="0"/>
              <a:t>)</a:t>
            </a:r>
            <a:endParaRPr lang="en-US" sz="5400" dirty="0" smtClean="0"/>
          </a:p>
          <a:p>
            <a:pPr marL="0" indent="0">
              <a:buNone/>
            </a:pPr>
            <a:r>
              <a:rPr lang="en-US" sz="5400" dirty="0" smtClean="0"/>
              <a:t>      Their </a:t>
            </a:r>
            <a:r>
              <a:rPr lang="en-US" sz="6000" b="1" dirty="0" smtClean="0">
                <a:solidFill>
                  <a:srgbClr val="FF0000"/>
                </a:solidFill>
              </a:rPr>
              <a:t>C</a:t>
            </a:r>
            <a:r>
              <a:rPr lang="en-US" sz="5400" dirty="0" smtClean="0"/>
              <a:t>RY: </a:t>
            </a:r>
            <a:r>
              <a:rPr lang="en-US" sz="5400" dirty="0" smtClean="0"/>
              <a:t>v13a</a:t>
            </a:r>
            <a:endParaRPr lang="en-US" sz="5400" dirty="0" smtClean="0"/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-They cried to the Lord</a:t>
            </a:r>
          </a:p>
        </p:txBody>
      </p:sp>
    </p:spTree>
    <p:extLst>
      <p:ext uri="{BB962C8B-B14F-4D97-AF65-F5344CB8AC3E}">
        <p14:creationId xmlns:p14="http://schemas.microsoft.com/office/powerpoint/2010/main" val="714259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5400" i="1" dirty="0" smtClean="0"/>
              <a:t>Second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v10-v16 </a:t>
            </a:r>
            <a:r>
              <a:rPr lang="en-US" sz="5400" dirty="0" smtClean="0"/>
              <a:t>(THE PRISONERS</a:t>
            </a:r>
            <a:r>
              <a:rPr lang="en-US" sz="5400" dirty="0" smtClean="0"/>
              <a:t>)</a:t>
            </a:r>
          </a:p>
          <a:p>
            <a:pPr marL="0" indent="0">
              <a:buNone/>
            </a:pPr>
            <a:r>
              <a:rPr lang="en-US" sz="5400" dirty="0" smtClean="0"/>
              <a:t>	Their </a:t>
            </a:r>
            <a:r>
              <a:rPr lang="en-US" sz="6000" b="1" dirty="0">
                <a:solidFill>
                  <a:srgbClr val="FF0000"/>
                </a:solidFill>
              </a:rPr>
              <a:t>D</a:t>
            </a:r>
            <a:r>
              <a:rPr lang="en-US" sz="5400" dirty="0"/>
              <a:t>ELIVERANCE: </a:t>
            </a:r>
            <a:r>
              <a:rPr lang="en-US" sz="5400" dirty="0" smtClean="0"/>
              <a:t>v13b-v14</a:t>
            </a:r>
          </a:p>
          <a:p>
            <a:pPr marL="0" indent="0">
              <a:buNone/>
            </a:pPr>
            <a:r>
              <a:rPr lang="en-US" sz="5400" dirty="0" smtClean="0"/>
              <a:t>	-He delivered them from their 			distress.</a:t>
            </a:r>
            <a:endParaRPr lang="en-US" sz="5400" dirty="0"/>
          </a:p>
          <a:p>
            <a:pPr marL="0" indent="0">
              <a:buNone/>
            </a:pPr>
            <a:r>
              <a:rPr lang="en-US" sz="5400" dirty="0" smtClean="0"/>
              <a:t>	-</a:t>
            </a:r>
            <a:r>
              <a:rPr lang="en-US" sz="5400" dirty="0"/>
              <a:t>He </a:t>
            </a:r>
            <a:r>
              <a:rPr lang="en-US" sz="5400" dirty="0" smtClean="0"/>
              <a:t>brought them out of darkness 	&amp; the shadow of death.</a:t>
            </a:r>
            <a:endParaRPr lang="en-US" sz="5400" dirty="0"/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-burst their bonds apart.</a:t>
            </a:r>
            <a:endParaRPr lang="en-US" sz="5400" dirty="0"/>
          </a:p>
          <a:p>
            <a:pPr marL="0" indent="0">
              <a:buNone/>
            </a:pPr>
            <a:endParaRPr lang="en-US" sz="5400" dirty="0" smtClean="0"/>
          </a:p>
          <a:p>
            <a:pPr marL="0" indent="0">
              <a:buNone/>
            </a:pP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374502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 smtClean="0"/>
              <a:t>Second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v10-v16 </a:t>
            </a:r>
            <a:r>
              <a:rPr lang="en-US" sz="5400" dirty="0" smtClean="0"/>
              <a:t>(THE PRISONERS</a:t>
            </a:r>
            <a:r>
              <a:rPr lang="en-US" sz="5400" dirty="0" smtClean="0"/>
              <a:t>)</a:t>
            </a:r>
          </a:p>
          <a:p>
            <a:pPr marL="0" indent="0">
              <a:buNone/>
            </a:pPr>
            <a:r>
              <a:rPr lang="en-US" sz="5400" dirty="0" smtClean="0"/>
              <a:t>	</a:t>
            </a:r>
            <a:r>
              <a:rPr lang="en-US" sz="5400" dirty="0"/>
              <a:t>The </a:t>
            </a:r>
            <a:r>
              <a:rPr lang="en-US" sz="6000" b="1" dirty="0">
                <a:solidFill>
                  <a:srgbClr val="FF0000"/>
                </a:solidFill>
              </a:rPr>
              <a:t>E</a:t>
            </a:r>
            <a:r>
              <a:rPr lang="en-US" sz="5400" dirty="0"/>
              <a:t>XHORTATION:  </a:t>
            </a:r>
            <a:r>
              <a:rPr lang="en-US" sz="5400" dirty="0" smtClean="0"/>
              <a:t>v15-v16</a:t>
            </a:r>
            <a:endParaRPr lang="en-US" sz="5400" dirty="0"/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</a:t>
            </a:r>
            <a:r>
              <a:rPr lang="en-US" sz="5400" dirty="0"/>
              <a:t>Thank the Lord for His 			steadfast love!</a:t>
            </a:r>
          </a:p>
          <a:p>
            <a:pPr marL="0" indent="0">
              <a:buNone/>
            </a:pPr>
            <a:endParaRPr lang="en-US" sz="5400" dirty="0" smtClean="0"/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2046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 smtClean="0"/>
              <a:t>Third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v17-v22 </a:t>
            </a:r>
            <a:r>
              <a:rPr lang="en-US" sz="5400" dirty="0" smtClean="0"/>
              <a:t>(THE SICK</a:t>
            </a:r>
            <a:r>
              <a:rPr lang="en-US" sz="5400" dirty="0" smtClean="0"/>
              <a:t>)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Their </a:t>
            </a:r>
            <a:r>
              <a:rPr lang="en-US" sz="6000" b="1" dirty="0" smtClean="0">
                <a:solidFill>
                  <a:srgbClr val="FF0000"/>
                </a:solidFill>
              </a:rPr>
              <a:t>A</a:t>
            </a:r>
            <a:r>
              <a:rPr lang="en-US" sz="5400" dirty="0" smtClean="0"/>
              <a:t>FFLICTION</a:t>
            </a:r>
            <a:r>
              <a:rPr lang="en-US" sz="5400" dirty="0" smtClean="0"/>
              <a:t>: </a:t>
            </a:r>
            <a:r>
              <a:rPr lang="en-US" sz="5400" dirty="0" smtClean="0"/>
              <a:t>v17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-Fools through their sinful ways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	</a:t>
            </a:r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16953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 smtClean="0"/>
              <a:t>Third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v17-v22 </a:t>
            </a:r>
            <a:r>
              <a:rPr lang="en-US" sz="5400" dirty="0" smtClean="0"/>
              <a:t>(THE SICK</a:t>
            </a:r>
            <a:r>
              <a:rPr lang="en-US" sz="5400" dirty="0" smtClean="0"/>
              <a:t>)</a:t>
            </a:r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Their </a:t>
            </a:r>
            <a:r>
              <a:rPr lang="en-US" sz="6000" b="1" dirty="0" smtClean="0">
                <a:solidFill>
                  <a:srgbClr val="FF0000"/>
                </a:solidFill>
              </a:rPr>
              <a:t>B</a:t>
            </a:r>
            <a:r>
              <a:rPr lang="en-US" sz="5400" dirty="0" smtClean="0"/>
              <a:t>REAKING POINT: v18</a:t>
            </a:r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-They loathed any kind of food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-They drew near the gates of 				death.</a:t>
            </a:r>
          </a:p>
        </p:txBody>
      </p:sp>
    </p:spTree>
    <p:extLst>
      <p:ext uri="{BB962C8B-B14F-4D97-AF65-F5344CB8AC3E}">
        <p14:creationId xmlns:p14="http://schemas.microsoft.com/office/powerpoint/2010/main" val="184816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 smtClean="0"/>
              <a:t>Third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v17-v22 </a:t>
            </a:r>
            <a:r>
              <a:rPr lang="en-US" sz="5400" dirty="0" smtClean="0"/>
              <a:t>(THE SICK</a:t>
            </a:r>
            <a:r>
              <a:rPr lang="en-US" sz="5400" dirty="0" smtClean="0"/>
              <a:t>)</a:t>
            </a:r>
          </a:p>
          <a:p>
            <a:pPr marL="0" indent="0">
              <a:buNone/>
            </a:pPr>
            <a:r>
              <a:rPr lang="en-US" sz="5400" dirty="0" smtClean="0"/>
              <a:t>      Their </a:t>
            </a:r>
            <a:r>
              <a:rPr lang="en-US" sz="6000" b="1" dirty="0" smtClean="0">
                <a:solidFill>
                  <a:srgbClr val="FF0000"/>
                </a:solidFill>
              </a:rPr>
              <a:t>C</a:t>
            </a:r>
            <a:r>
              <a:rPr lang="en-US" sz="5400" dirty="0" smtClean="0"/>
              <a:t>RY: v19a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</a:t>
            </a:r>
            <a:r>
              <a:rPr lang="en-US" sz="5400" dirty="0"/>
              <a:t>They cried to the Lord</a:t>
            </a:r>
            <a:endParaRPr lang="en-US" sz="5400" dirty="0" smtClean="0"/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93515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5400" i="1" dirty="0" smtClean="0"/>
              <a:t>Third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v17-v22 </a:t>
            </a:r>
            <a:r>
              <a:rPr lang="en-US" sz="5400" dirty="0" smtClean="0"/>
              <a:t>(THE SICK</a:t>
            </a:r>
            <a:r>
              <a:rPr lang="en-US" sz="5400" dirty="0" smtClean="0"/>
              <a:t>)</a:t>
            </a:r>
          </a:p>
          <a:p>
            <a:pPr marL="0" indent="0">
              <a:buNone/>
            </a:pPr>
            <a:r>
              <a:rPr lang="en-US" sz="5400" dirty="0" smtClean="0"/>
              <a:t>      Their </a:t>
            </a:r>
            <a:r>
              <a:rPr lang="en-US" sz="6000" b="1" dirty="0" smtClean="0">
                <a:solidFill>
                  <a:srgbClr val="FF0000"/>
                </a:solidFill>
              </a:rPr>
              <a:t>D</a:t>
            </a:r>
            <a:r>
              <a:rPr lang="en-US" sz="5400" dirty="0" smtClean="0"/>
              <a:t>ELIVERANCE: v19b-v20</a:t>
            </a:r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-</a:t>
            </a:r>
            <a:r>
              <a:rPr lang="en-US" sz="5400" dirty="0" smtClean="0"/>
              <a:t>He delivered them from their 	  	 	 distress.</a:t>
            </a:r>
            <a:endParaRPr lang="en-US" sz="5400" dirty="0"/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-He sent out His word and healed     	  them.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-He delivered them from 	  			    	  destruction.</a:t>
            </a:r>
            <a:endParaRPr lang="en-US" sz="5400" dirty="0"/>
          </a:p>
          <a:p>
            <a:pPr marL="0" indent="0">
              <a:buNone/>
            </a:pP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213579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 smtClean="0"/>
              <a:t>Third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v17-v22 </a:t>
            </a:r>
            <a:r>
              <a:rPr lang="en-US" sz="5400" dirty="0" smtClean="0"/>
              <a:t>(THE SICK</a:t>
            </a:r>
            <a:r>
              <a:rPr lang="en-US" sz="5400" dirty="0" smtClean="0"/>
              <a:t>)</a:t>
            </a:r>
          </a:p>
          <a:p>
            <a:pPr marL="0" indent="0">
              <a:buNone/>
            </a:pPr>
            <a:r>
              <a:rPr lang="en-US" sz="5400" dirty="0" smtClean="0"/>
              <a:t>      The </a:t>
            </a:r>
            <a:r>
              <a:rPr lang="en-US" sz="6000" b="1" dirty="0" smtClean="0">
                <a:solidFill>
                  <a:srgbClr val="FF0000"/>
                </a:solidFill>
              </a:rPr>
              <a:t>E</a:t>
            </a:r>
            <a:r>
              <a:rPr lang="en-US" sz="5400" dirty="0" smtClean="0"/>
              <a:t>XHORTATION:  v21-v22</a:t>
            </a:r>
          </a:p>
          <a:p>
            <a:pPr marL="0" indent="0">
              <a:buNone/>
            </a:pPr>
            <a:r>
              <a:rPr lang="en-US" sz="5400" dirty="0" smtClean="0"/>
              <a:t>	-</a:t>
            </a:r>
            <a:r>
              <a:rPr lang="en-US" sz="5400" dirty="0"/>
              <a:t>Thank the Lord for His 			</a:t>
            </a:r>
            <a:r>
              <a:rPr lang="en-US" sz="5400" dirty="0" smtClean="0"/>
              <a:t>steadfast </a:t>
            </a:r>
            <a:r>
              <a:rPr lang="en-US" sz="5400" dirty="0"/>
              <a:t>love!</a:t>
            </a:r>
          </a:p>
          <a:p>
            <a:pPr marL="0" indent="0">
              <a:buNone/>
            </a:pPr>
            <a:endParaRPr lang="en-US" sz="5400" dirty="0"/>
          </a:p>
          <a:p>
            <a:pPr marL="0" indent="0">
              <a:buNone/>
            </a:pP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26631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 smtClean="0"/>
              <a:t>Fourth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v23-v32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		</a:t>
            </a:r>
            <a:r>
              <a:rPr lang="en-US" sz="5400" dirty="0" smtClean="0"/>
              <a:t>(TOSSED </a:t>
            </a:r>
            <a:r>
              <a:rPr lang="en-US" sz="5400" dirty="0" smtClean="0"/>
              <a:t>BY THE WAVES)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Their </a:t>
            </a:r>
            <a:r>
              <a:rPr lang="en-US" sz="6000" b="1" dirty="0" smtClean="0">
                <a:solidFill>
                  <a:srgbClr val="FF0000"/>
                </a:solidFill>
              </a:rPr>
              <a:t>A</a:t>
            </a:r>
            <a:r>
              <a:rPr lang="en-US" sz="5400" dirty="0" smtClean="0"/>
              <a:t>FFLICTION</a:t>
            </a:r>
            <a:r>
              <a:rPr lang="en-US" sz="5400" dirty="0" smtClean="0"/>
              <a:t>: </a:t>
            </a:r>
            <a:r>
              <a:rPr lang="en-US" sz="5400" dirty="0" smtClean="0"/>
              <a:t>v23-v26</a:t>
            </a:r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-They mounted up to the heaven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-They went down to the depths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-Their courage melted away.</a:t>
            </a:r>
          </a:p>
        </p:txBody>
      </p:sp>
    </p:spTree>
    <p:extLst>
      <p:ext uri="{BB962C8B-B14F-4D97-AF65-F5344CB8AC3E}">
        <p14:creationId xmlns:p14="http://schemas.microsoft.com/office/powerpoint/2010/main" val="61589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770" y="323395"/>
            <a:ext cx="11114315" cy="5794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b="1" i="1" u="sng" dirty="0" smtClean="0">
                <a:latin typeface="+mj-lt"/>
              </a:rPr>
              <a:t>BREAKING POINT</a:t>
            </a:r>
          </a:p>
          <a:p>
            <a:pPr marL="0" indent="0">
              <a:buNone/>
            </a:pPr>
            <a:r>
              <a:rPr lang="en-US" sz="5400" dirty="0">
                <a:latin typeface="+mj-lt"/>
              </a:rPr>
              <a:t>	</a:t>
            </a:r>
            <a:r>
              <a:rPr lang="en-US" sz="5400" dirty="0" smtClean="0">
                <a:latin typeface="+mj-lt"/>
              </a:rPr>
              <a:t>-</a:t>
            </a:r>
            <a:r>
              <a:rPr lang="en-US" sz="5400" b="1" dirty="0" smtClean="0">
                <a:latin typeface="+mj-lt"/>
              </a:rPr>
              <a:t>the</a:t>
            </a:r>
            <a:r>
              <a:rPr lang="en-US" sz="5400" b="1" dirty="0">
                <a:latin typeface="+mj-lt"/>
              </a:rPr>
              <a:t> </a:t>
            </a:r>
            <a:r>
              <a:rPr lang="en-US" sz="5400" b="1" dirty="0" smtClean="0">
                <a:latin typeface="+mj-lt"/>
              </a:rPr>
              <a:t>stage at which your control over </a:t>
            </a:r>
            <a:r>
              <a:rPr lang="en-US" sz="5400" b="1" dirty="0">
                <a:latin typeface="+mj-lt"/>
              </a:rPr>
              <a:t>yourself or </a:t>
            </a:r>
            <a:r>
              <a:rPr lang="en-US" sz="5400" b="1" dirty="0" smtClean="0">
                <a:latin typeface="+mj-lt"/>
              </a:rPr>
              <a:t>a situation is lost.</a:t>
            </a:r>
            <a:endParaRPr lang="en-U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105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 smtClean="0"/>
              <a:t>Fourth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v23-v32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		(TOSSED BY THE WAVES)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Their </a:t>
            </a:r>
            <a:r>
              <a:rPr lang="en-US" sz="6000" b="1" dirty="0" smtClean="0">
                <a:solidFill>
                  <a:srgbClr val="FF0000"/>
                </a:solidFill>
              </a:rPr>
              <a:t>B</a:t>
            </a:r>
            <a:r>
              <a:rPr lang="en-US" sz="5400" dirty="0" smtClean="0"/>
              <a:t>REAKING POINT: v27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-They reeled and staggered like 	drunken men</a:t>
            </a:r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-Were brought at their wits’ end.</a:t>
            </a:r>
          </a:p>
        </p:txBody>
      </p:sp>
    </p:spTree>
    <p:extLst>
      <p:ext uri="{BB962C8B-B14F-4D97-AF65-F5344CB8AC3E}">
        <p14:creationId xmlns:p14="http://schemas.microsoft.com/office/powerpoint/2010/main" val="175701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 smtClean="0"/>
              <a:t>Fourth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v23-v32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		(TOSSED BY THE WAVES)</a:t>
            </a:r>
          </a:p>
          <a:p>
            <a:pPr marL="0" indent="0">
              <a:buNone/>
            </a:pPr>
            <a:r>
              <a:rPr lang="en-US" sz="5400" dirty="0" smtClean="0"/>
              <a:t>      Their </a:t>
            </a:r>
            <a:r>
              <a:rPr lang="en-US" sz="6000" b="1" dirty="0" smtClean="0">
                <a:solidFill>
                  <a:srgbClr val="FF0000"/>
                </a:solidFill>
              </a:rPr>
              <a:t>C</a:t>
            </a:r>
            <a:r>
              <a:rPr lang="en-US" sz="5400" dirty="0" smtClean="0"/>
              <a:t>RY: v28a</a:t>
            </a:r>
          </a:p>
          <a:p>
            <a:pPr marL="0" indent="0">
              <a:buNone/>
            </a:pPr>
            <a:r>
              <a:rPr lang="en-US" sz="5400" dirty="0" smtClean="0"/>
              <a:t>	-</a:t>
            </a:r>
            <a:r>
              <a:rPr lang="en-US" sz="5400" dirty="0"/>
              <a:t>They cried to the Lord</a:t>
            </a:r>
            <a:endParaRPr lang="en-US" sz="5400" dirty="0" smtClean="0"/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88115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 smtClean="0"/>
              <a:t>Fourth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v23-v32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		(TOSSED BY THE WAVES)</a:t>
            </a:r>
          </a:p>
          <a:p>
            <a:pPr marL="0" indent="0">
              <a:buNone/>
            </a:pPr>
            <a:r>
              <a:rPr lang="en-US" sz="5400" dirty="0" smtClean="0"/>
              <a:t>      Their </a:t>
            </a:r>
            <a:r>
              <a:rPr lang="en-US" sz="6000" b="1" dirty="0" smtClean="0">
                <a:solidFill>
                  <a:srgbClr val="FF0000"/>
                </a:solidFill>
              </a:rPr>
              <a:t>D</a:t>
            </a:r>
            <a:r>
              <a:rPr lang="en-US" sz="5400" dirty="0" smtClean="0"/>
              <a:t>ELIVERANCE: v28b-v30</a:t>
            </a:r>
          </a:p>
          <a:p>
            <a:pPr marL="0" indent="0">
              <a:buNone/>
            </a:pPr>
            <a:r>
              <a:rPr lang="en-US" sz="5400" dirty="0" smtClean="0"/>
              <a:t>	-</a:t>
            </a:r>
            <a:r>
              <a:rPr lang="en-US" sz="5400" dirty="0"/>
              <a:t>He </a:t>
            </a:r>
            <a:r>
              <a:rPr lang="en-US" sz="5400" dirty="0" smtClean="0"/>
              <a:t>delivered them from their 	distress.</a:t>
            </a:r>
            <a:endParaRPr lang="en-US" sz="5400" dirty="0"/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-He made the storm be still.</a:t>
            </a:r>
            <a:endParaRPr lang="en-US" sz="5400" dirty="0"/>
          </a:p>
          <a:p>
            <a:pPr marL="0" indent="0">
              <a:buNone/>
            </a:pP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377571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 smtClean="0"/>
              <a:t>Fourth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v23-v32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		(TOSSED BY THE WAVES)</a:t>
            </a:r>
          </a:p>
          <a:p>
            <a:pPr marL="0" indent="0">
              <a:buNone/>
            </a:pPr>
            <a:r>
              <a:rPr lang="en-US" sz="5400" dirty="0" smtClean="0"/>
              <a:t>      The </a:t>
            </a:r>
            <a:r>
              <a:rPr lang="en-US" sz="6000" b="1" dirty="0" smtClean="0">
                <a:solidFill>
                  <a:srgbClr val="FF0000"/>
                </a:solidFill>
              </a:rPr>
              <a:t>E</a:t>
            </a:r>
            <a:r>
              <a:rPr lang="en-US" sz="5400" dirty="0" smtClean="0"/>
              <a:t>XHORTATION:  v31-v32</a:t>
            </a:r>
          </a:p>
          <a:p>
            <a:pPr marL="0" indent="0">
              <a:buNone/>
            </a:pPr>
            <a:r>
              <a:rPr lang="en-US" sz="5400" dirty="0"/>
              <a:t>	-Thank the Lord for His 			steadfast love</a:t>
            </a:r>
            <a:r>
              <a:rPr lang="en-US" sz="5400" dirty="0" smtClean="0"/>
              <a:t>!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-Extol Him in the congregation.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-Praise Him in the assembly.</a:t>
            </a:r>
            <a:endParaRPr lang="en-US" sz="5400" dirty="0"/>
          </a:p>
          <a:p>
            <a:pPr marL="0" indent="0">
              <a:buNone/>
            </a:pP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10066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5400" u="sng" dirty="0" smtClean="0"/>
              <a:t>The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P</a:t>
            </a:r>
            <a:r>
              <a:rPr lang="en-US" sz="5400" b="1" i="1" u="sng" dirty="0" smtClean="0"/>
              <a:t>OWER/</a:t>
            </a:r>
            <a:r>
              <a:rPr lang="en-US" sz="6000" b="1" i="1" u="sng" dirty="0" smtClean="0">
                <a:solidFill>
                  <a:srgbClr val="FF0000"/>
                </a:solidFill>
              </a:rPr>
              <a:t>P</a:t>
            </a:r>
            <a:r>
              <a:rPr lang="en-US" sz="5400" b="1" i="1" u="sng" dirty="0" smtClean="0"/>
              <a:t>REROGATIVE </a:t>
            </a:r>
            <a:r>
              <a:rPr lang="en-US" sz="5400" b="1" i="1" u="sng" dirty="0" smtClean="0"/>
              <a:t>of GOD </a:t>
            </a:r>
            <a:r>
              <a:rPr lang="en-US" sz="5400" b="1" i="1" u="sng" dirty="0"/>
              <a:t> </a:t>
            </a:r>
            <a:r>
              <a:rPr lang="en-US" sz="5400" b="1" i="1" u="sng" dirty="0" smtClean="0"/>
              <a:t>    </a:t>
            </a:r>
            <a:r>
              <a:rPr lang="en-US" sz="5400" dirty="0" smtClean="0"/>
              <a:t>v33-v41</a:t>
            </a:r>
            <a:endParaRPr lang="en-US" sz="5400" dirty="0"/>
          </a:p>
          <a:p>
            <a:pPr marL="0" indent="0">
              <a:buNone/>
            </a:pPr>
            <a:r>
              <a:rPr lang="en-US" sz="5400" dirty="0" smtClean="0"/>
              <a:t>v33-v34: </a:t>
            </a:r>
            <a:r>
              <a:rPr lang="en-US" sz="5400" dirty="0" smtClean="0"/>
              <a:t>GOOD </a:t>
            </a:r>
            <a:r>
              <a:rPr lang="en-US" sz="5400" dirty="0" smtClean="0"/>
              <a:t>to </a:t>
            </a:r>
            <a:r>
              <a:rPr lang="en-US" sz="5400" dirty="0" smtClean="0"/>
              <a:t>BAD</a:t>
            </a:r>
            <a:endParaRPr lang="en-US" sz="5400" dirty="0" smtClean="0"/>
          </a:p>
          <a:p>
            <a:pPr marL="0" indent="0">
              <a:buNone/>
            </a:pPr>
            <a:r>
              <a:rPr lang="en-US" sz="5400" dirty="0" smtClean="0"/>
              <a:t>v35: </a:t>
            </a:r>
            <a:r>
              <a:rPr lang="en-US" sz="5400" dirty="0" smtClean="0"/>
              <a:t>BAD</a:t>
            </a:r>
            <a:r>
              <a:rPr lang="en-US" sz="5400" dirty="0" smtClean="0"/>
              <a:t> to GOOD</a:t>
            </a:r>
            <a:endParaRPr lang="en-US" sz="5400" dirty="0" smtClean="0"/>
          </a:p>
          <a:p>
            <a:pPr marL="0" indent="0">
              <a:buNone/>
            </a:pPr>
            <a:r>
              <a:rPr lang="en-US" sz="5400" dirty="0" smtClean="0"/>
              <a:t>v36: Satisfies the hungry</a:t>
            </a:r>
          </a:p>
          <a:p>
            <a:pPr marL="0" indent="0">
              <a:buNone/>
            </a:pPr>
            <a:r>
              <a:rPr lang="en-US" sz="5400" dirty="0" smtClean="0"/>
              <a:t>v37: Makes them have fruitful crops</a:t>
            </a:r>
          </a:p>
          <a:p>
            <a:pPr marL="0" indent="0">
              <a:buNone/>
            </a:pP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108926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5400" u="sng" dirty="0" smtClean="0"/>
              <a:t>The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P</a:t>
            </a:r>
            <a:r>
              <a:rPr lang="en-US" sz="5400" b="1" i="1" u="sng" dirty="0" smtClean="0"/>
              <a:t>OWER/</a:t>
            </a:r>
            <a:r>
              <a:rPr lang="en-US" sz="6000" b="1" i="1" u="sng" dirty="0" smtClean="0">
                <a:solidFill>
                  <a:srgbClr val="FF0000"/>
                </a:solidFill>
              </a:rPr>
              <a:t>P</a:t>
            </a:r>
            <a:r>
              <a:rPr lang="en-US" sz="5400" b="1" i="1" u="sng" dirty="0" smtClean="0"/>
              <a:t>REROGATIVE </a:t>
            </a:r>
            <a:r>
              <a:rPr lang="en-US" sz="5400" dirty="0"/>
              <a:t>v33-v41</a:t>
            </a:r>
          </a:p>
          <a:p>
            <a:pPr marL="0" indent="0">
              <a:buNone/>
            </a:pPr>
            <a:r>
              <a:rPr lang="en-US" sz="5400" dirty="0" smtClean="0"/>
              <a:t>v38: Multiplies their blessings.</a:t>
            </a:r>
          </a:p>
          <a:p>
            <a:pPr marL="0" indent="0">
              <a:buNone/>
            </a:pPr>
            <a:r>
              <a:rPr lang="en-US" sz="5400" dirty="0" smtClean="0"/>
              <a:t>v40: Pours contempt on princes</a:t>
            </a:r>
          </a:p>
          <a:p>
            <a:pPr marL="0" indent="0">
              <a:buNone/>
            </a:pPr>
            <a:r>
              <a:rPr lang="en-US" sz="5400" dirty="0" smtClean="0"/>
              <a:t>v41: Raises up the needy out of affliction. </a:t>
            </a:r>
          </a:p>
          <a:p>
            <a:pPr marL="0" indent="0">
              <a:buNone/>
            </a:pP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211010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u="sng" dirty="0" smtClean="0"/>
              <a:t>The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P</a:t>
            </a:r>
            <a:r>
              <a:rPr lang="en-US" sz="5400" b="1" i="1" u="sng" dirty="0" smtClean="0"/>
              <a:t>LEA </a:t>
            </a:r>
            <a:r>
              <a:rPr lang="en-US" sz="5400" dirty="0"/>
              <a:t>v42-v43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-Whoever is </a:t>
            </a:r>
            <a:r>
              <a:rPr lang="en-US" sz="5400" b="1" i="1" u="sng" dirty="0" smtClean="0">
                <a:solidFill>
                  <a:srgbClr val="FF0000"/>
                </a:solidFill>
              </a:rPr>
              <a:t>WISE</a:t>
            </a:r>
            <a:r>
              <a:rPr lang="en-US" sz="5400" dirty="0" smtClean="0"/>
              <a:t> let him </a:t>
            </a:r>
            <a:r>
              <a:rPr lang="en-US" sz="5400" i="1" dirty="0" smtClean="0"/>
              <a:t>ATTEND</a:t>
            </a:r>
            <a:r>
              <a:rPr lang="en-US" sz="5400" dirty="0" smtClean="0"/>
              <a:t> to these things.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-let them </a:t>
            </a:r>
            <a:r>
              <a:rPr lang="en-US" sz="5400" i="1" dirty="0" smtClean="0"/>
              <a:t>CONSIDER</a:t>
            </a:r>
            <a:r>
              <a:rPr lang="en-US" sz="5400" dirty="0" smtClean="0"/>
              <a:t> the </a:t>
            </a:r>
            <a:r>
              <a:rPr lang="en-US" sz="5400" b="1" u="sng" dirty="0" smtClean="0"/>
              <a:t>STEADFAST LOVE of the LORD</a:t>
            </a:r>
            <a:r>
              <a:rPr lang="en-US" sz="5400" dirty="0" smtClean="0"/>
              <a:t>.</a:t>
            </a:r>
          </a:p>
          <a:p>
            <a:pPr marL="0" indent="0">
              <a:buNone/>
            </a:pP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426171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/>
              <a:t>CONCLUSION: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6600" b="1" dirty="0" smtClean="0">
                <a:solidFill>
                  <a:srgbClr val="FF0000"/>
                </a:solidFill>
              </a:rPr>
              <a:t>A</a:t>
            </a:r>
            <a:r>
              <a:rPr lang="en-US" sz="5400" dirty="0" smtClean="0"/>
              <a:t>FFLICTION</a:t>
            </a:r>
          </a:p>
          <a:p>
            <a:pPr marL="0" indent="0">
              <a:buNone/>
            </a:pPr>
            <a:r>
              <a:rPr lang="en-US" sz="6600" b="1" dirty="0" smtClean="0">
                <a:solidFill>
                  <a:srgbClr val="FF0000"/>
                </a:solidFill>
              </a:rPr>
              <a:t>B</a:t>
            </a:r>
            <a:r>
              <a:rPr lang="en-US" sz="5400" dirty="0" smtClean="0"/>
              <a:t>REAKING POINT</a:t>
            </a:r>
          </a:p>
          <a:p>
            <a:pPr marL="0" indent="0">
              <a:buNone/>
            </a:pPr>
            <a:r>
              <a:rPr lang="en-US" sz="6600" b="1" dirty="0" smtClean="0">
                <a:solidFill>
                  <a:srgbClr val="FF0000"/>
                </a:solidFill>
              </a:rPr>
              <a:t>C</a:t>
            </a:r>
            <a:r>
              <a:rPr lang="en-US" sz="5400" dirty="0" smtClean="0"/>
              <a:t>RY</a:t>
            </a:r>
          </a:p>
          <a:p>
            <a:pPr marL="0" indent="0">
              <a:buNone/>
            </a:pPr>
            <a:r>
              <a:rPr lang="en-US" sz="6600" b="1" dirty="0" smtClean="0">
                <a:solidFill>
                  <a:srgbClr val="FF0000"/>
                </a:solidFill>
              </a:rPr>
              <a:t>D</a:t>
            </a:r>
            <a:r>
              <a:rPr lang="en-US" sz="5400" dirty="0" smtClean="0"/>
              <a:t>ELIVERANCE</a:t>
            </a:r>
          </a:p>
          <a:p>
            <a:pPr marL="0" indent="0">
              <a:buNone/>
            </a:pPr>
            <a:r>
              <a:rPr lang="en-US" sz="7100" b="1" dirty="0" smtClean="0">
                <a:solidFill>
                  <a:srgbClr val="FF0000"/>
                </a:solidFill>
              </a:rPr>
              <a:t>E</a:t>
            </a:r>
            <a:r>
              <a:rPr lang="en-US" sz="5400" dirty="0" smtClean="0"/>
              <a:t>XHORTATION</a:t>
            </a:r>
            <a:endParaRPr lang="en-US" sz="5400" dirty="0"/>
          </a:p>
          <a:p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455834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rial Black" panose="020B0A04020102020204" pitchFamily="34" charset="0"/>
              </a:rPr>
              <a:t>PSALM 107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25563"/>
            <a:ext cx="10918372" cy="52058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u="sng" dirty="0" smtClean="0"/>
              <a:t>The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P</a:t>
            </a:r>
            <a:r>
              <a:rPr lang="en-US" sz="5400" b="1" i="1" u="sng" dirty="0" smtClean="0"/>
              <a:t>URPOSE</a:t>
            </a:r>
          </a:p>
          <a:p>
            <a:pPr marL="0" indent="0">
              <a:buNone/>
            </a:pPr>
            <a:r>
              <a:rPr lang="en-US" sz="5400" dirty="0"/>
              <a:t>v</a:t>
            </a:r>
            <a:r>
              <a:rPr lang="en-US" sz="5400" dirty="0" smtClean="0"/>
              <a:t>1: Oh </a:t>
            </a:r>
            <a:r>
              <a:rPr lang="en-US" sz="5400" b="1" i="1" dirty="0">
                <a:solidFill>
                  <a:srgbClr val="FF0000"/>
                </a:solidFill>
              </a:rPr>
              <a:t>give thanks</a:t>
            </a:r>
            <a:r>
              <a:rPr lang="en-US" sz="5400" dirty="0"/>
              <a:t> to the </a:t>
            </a:r>
            <a:r>
              <a:rPr lang="en-US" sz="5400" cap="small" dirty="0"/>
              <a:t>Lord</a:t>
            </a:r>
            <a:r>
              <a:rPr lang="en-US" sz="5400" dirty="0"/>
              <a:t>, for </a:t>
            </a:r>
            <a:r>
              <a:rPr lang="en-US" sz="5400" dirty="0" smtClean="0"/>
              <a:t>He </a:t>
            </a:r>
            <a:r>
              <a:rPr lang="en-US" sz="5400" dirty="0"/>
              <a:t>is </a:t>
            </a:r>
            <a:r>
              <a:rPr lang="en-US" sz="5400" b="1" i="1" dirty="0" smtClean="0">
                <a:solidFill>
                  <a:srgbClr val="FF0000"/>
                </a:solidFill>
              </a:rPr>
              <a:t>good</a:t>
            </a:r>
            <a:r>
              <a:rPr lang="en-US" sz="5400" dirty="0" smtClean="0"/>
              <a:t>,</a:t>
            </a:r>
            <a:r>
              <a:rPr lang="en-US" sz="5400" dirty="0"/>
              <a:t> </a:t>
            </a:r>
            <a:r>
              <a:rPr lang="en-US" sz="5400" dirty="0" smtClean="0"/>
              <a:t>for </a:t>
            </a:r>
            <a:r>
              <a:rPr lang="en-US" sz="5400" dirty="0"/>
              <a:t>his </a:t>
            </a:r>
            <a:r>
              <a:rPr lang="en-US" sz="5400" b="1" i="1" dirty="0">
                <a:solidFill>
                  <a:srgbClr val="FF0000"/>
                </a:solidFill>
              </a:rPr>
              <a:t>steadfast love endures forever</a:t>
            </a:r>
            <a:r>
              <a:rPr lang="en-US" sz="5400" dirty="0" smtClean="0"/>
              <a:t>!</a:t>
            </a:r>
          </a:p>
          <a:p>
            <a:pPr marL="0" indent="0">
              <a:buNone/>
            </a:pPr>
            <a:endParaRPr lang="en-US" sz="5400" dirty="0" smtClean="0"/>
          </a:p>
          <a:p>
            <a:pPr marL="0" indent="0">
              <a:buNone/>
            </a:pPr>
            <a:r>
              <a:rPr lang="en-US" sz="5400" dirty="0" smtClean="0"/>
              <a:t>v2-v3: Who are </a:t>
            </a:r>
            <a:r>
              <a:rPr lang="en-US" sz="5400" i="1" dirty="0" smtClean="0"/>
              <a:t>called</a:t>
            </a:r>
            <a:r>
              <a:rPr lang="en-US" sz="5400" dirty="0" smtClean="0"/>
              <a:t> to give thanks?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04132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u="sng" dirty="0" smtClean="0"/>
              <a:t>The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P</a:t>
            </a:r>
            <a:r>
              <a:rPr lang="en-US" sz="5400" b="1" i="1" u="sng" dirty="0" smtClean="0"/>
              <a:t>LOTS</a:t>
            </a:r>
            <a:endParaRPr lang="en-US" sz="5400" b="1" i="1" u="sng" dirty="0"/>
          </a:p>
          <a:p>
            <a:pPr marL="0" indent="0">
              <a:buNone/>
            </a:pPr>
            <a:r>
              <a:rPr lang="en-US" sz="5400" i="1" dirty="0" smtClean="0"/>
              <a:t>First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v4-v9 </a:t>
            </a:r>
            <a:r>
              <a:rPr lang="en-US" sz="5400" dirty="0" smtClean="0"/>
              <a:t>(THE WANDERERS)</a:t>
            </a:r>
            <a:endParaRPr lang="en-US" sz="5400" dirty="0" smtClean="0"/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Their </a:t>
            </a:r>
            <a:r>
              <a:rPr lang="en-US" sz="6000" b="1" dirty="0" smtClean="0">
                <a:solidFill>
                  <a:srgbClr val="FF0000"/>
                </a:solidFill>
              </a:rPr>
              <a:t>A</a:t>
            </a:r>
            <a:r>
              <a:rPr lang="en-US" sz="5400" dirty="0" smtClean="0"/>
              <a:t>FFLICTION</a:t>
            </a:r>
            <a:r>
              <a:rPr lang="en-US" sz="5400" dirty="0" smtClean="0"/>
              <a:t>: </a:t>
            </a:r>
            <a:r>
              <a:rPr lang="en-US" sz="5400" dirty="0" smtClean="0"/>
              <a:t>v4</a:t>
            </a:r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-Wandered in the desert ways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 Finding no way to a city </a:t>
            </a:r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  </a:t>
            </a:r>
            <a:r>
              <a:rPr lang="en-US" sz="5400" dirty="0" smtClean="0"/>
              <a:t>to </a:t>
            </a:r>
            <a:r>
              <a:rPr lang="en-US" sz="5400" dirty="0" smtClean="0"/>
              <a:t>dwell in</a:t>
            </a:r>
          </a:p>
        </p:txBody>
      </p:sp>
    </p:spTree>
    <p:extLst>
      <p:ext uri="{BB962C8B-B14F-4D97-AF65-F5344CB8AC3E}">
        <p14:creationId xmlns:p14="http://schemas.microsoft.com/office/powerpoint/2010/main" val="167963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u="sng" dirty="0" smtClean="0"/>
              <a:t>The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P</a:t>
            </a:r>
            <a:r>
              <a:rPr lang="en-US" sz="5400" b="1" i="1" u="sng" dirty="0" smtClean="0"/>
              <a:t>LOTS</a:t>
            </a:r>
            <a:endParaRPr lang="en-US" sz="5400" b="1" i="1" u="sng" dirty="0"/>
          </a:p>
          <a:p>
            <a:pPr marL="0" indent="0">
              <a:buNone/>
            </a:pPr>
            <a:r>
              <a:rPr lang="en-US" sz="5400" i="1" dirty="0" smtClean="0"/>
              <a:t>First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v4-v9 (THE WANDERERS)</a:t>
            </a:r>
          </a:p>
          <a:p>
            <a:pPr marL="0" indent="0">
              <a:buNone/>
            </a:pPr>
            <a:r>
              <a:rPr lang="en-US" sz="5400" dirty="0" smtClean="0"/>
              <a:t>      Their </a:t>
            </a:r>
            <a:r>
              <a:rPr lang="en-US" sz="6000" b="1" dirty="0" smtClean="0">
                <a:solidFill>
                  <a:srgbClr val="FF0000"/>
                </a:solidFill>
              </a:rPr>
              <a:t>B</a:t>
            </a:r>
            <a:r>
              <a:rPr lang="en-US" sz="5400" dirty="0" smtClean="0"/>
              <a:t>REAKING POINT: v5</a:t>
            </a:r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-Hungry and thirsty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-Soul that fainted</a:t>
            </a:r>
          </a:p>
        </p:txBody>
      </p:sp>
    </p:spTree>
    <p:extLst>
      <p:ext uri="{BB962C8B-B14F-4D97-AF65-F5344CB8AC3E}">
        <p14:creationId xmlns:p14="http://schemas.microsoft.com/office/powerpoint/2010/main" val="48744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 smtClean="0"/>
              <a:t>First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v4-v9 (THE WANDERERS)</a:t>
            </a:r>
          </a:p>
          <a:p>
            <a:pPr marL="0" indent="0">
              <a:buNone/>
            </a:pPr>
            <a:r>
              <a:rPr lang="en-US" sz="5400" dirty="0" smtClean="0"/>
              <a:t>      Their </a:t>
            </a:r>
            <a:r>
              <a:rPr lang="en-US" sz="6000" b="1" dirty="0" smtClean="0">
                <a:solidFill>
                  <a:srgbClr val="FF0000"/>
                </a:solidFill>
              </a:rPr>
              <a:t>C</a:t>
            </a:r>
            <a:r>
              <a:rPr lang="en-US" sz="5400" dirty="0" smtClean="0"/>
              <a:t>RY: v6a</a:t>
            </a:r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-They cried to the Lord</a:t>
            </a:r>
          </a:p>
        </p:txBody>
      </p:sp>
    </p:spTree>
    <p:extLst>
      <p:ext uri="{BB962C8B-B14F-4D97-AF65-F5344CB8AC3E}">
        <p14:creationId xmlns:p14="http://schemas.microsoft.com/office/powerpoint/2010/main" val="208900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/>
              <a:t>First </a:t>
            </a:r>
            <a:r>
              <a:rPr lang="en-US" sz="6000" b="1" i="1" dirty="0">
                <a:solidFill>
                  <a:srgbClr val="FF0000"/>
                </a:solidFill>
              </a:rPr>
              <a:t>P</a:t>
            </a:r>
            <a:r>
              <a:rPr lang="en-US" sz="5400" i="1" dirty="0"/>
              <a:t>lot: </a:t>
            </a:r>
            <a:r>
              <a:rPr lang="en-US" sz="5400" dirty="0"/>
              <a:t>v4-v9 (THE WANDERERS)</a:t>
            </a:r>
          </a:p>
          <a:p>
            <a:pPr marL="0" indent="0">
              <a:buNone/>
            </a:pPr>
            <a:r>
              <a:rPr lang="en-US" sz="5400" dirty="0" smtClean="0"/>
              <a:t>      Their </a:t>
            </a:r>
            <a:r>
              <a:rPr lang="en-US" sz="6000" b="1" dirty="0" smtClean="0">
                <a:solidFill>
                  <a:srgbClr val="FF0000"/>
                </a:solidFill>
              </a:rPr>
              <a:t>D</a:t>
            </a:r>
            <a:r>
              <a:rPr lang="en-US" sz="5400" dirty="0" smtClean="0"/>
              <a:t>ELIVERANCE: v6b-v7</a:t>
            </a:r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-He delivered them from their 			distress.</a:t>
            </a:r>
          </a:p>
          <a:p>
            <a:pPr marL="0" indent="0">
              <a:buNone/>
            </a:pPr>
            <a:r>
              <a:rPr lang="en-US" sz="5400" dirty="0" smtClean="0"/>
              <a:t>	-He led them by a straight 				</a:t>
            </a:r>
            <a:r>
              <a:rPr lang="en-US" sz="5400" dirty="0" smtClean="0"/>
              <a:t> way </a:t>
            </a:r>
            <a:r>
              <a:rPr lang="en-US" sz="5400" dirty="0" smtClean="0"/>
              <a:t>till they </a:t>
            </a:r>
            <a:r>
              <a:rPr lang="en-US" sz="5400" dirty="0" smtClean="0"/>
              <a:t>reached a city to dwell 	 in.</a:t>
            </a: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160026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800" i="1" dirty="0" smtClean="0"/>
              <a:t>First </a:t>
            </a:r>
            <a:r>
              <a:rPr lang="en-US" sz="6500" b="1" i="1" dirty="0" smtClean="0">
                <a:solidFill>
                  <a:srgbClr val="FF0000"/>
                </a:solidFill>
              </a:rPr>
              <a:t>P</a:t>
            </a:r>
            <a:r>
              <a:rPr lang="en-US" sz="5800" i="1" dirty="0" smtClean="0"/>
              <a:t>lot: </a:t>
            </a:r>
            <a:r>
              <a:rPr lang="en-US" sz="5800" dirty="0" smtClean="0"/>
              <a:t>v4-v9 (THE WANDERERS)</a:t>
            </a:r>
          </a:p>
          <a:p>
            <a:pPr marL="0" indent="0">
              <a:buNone/>
            </a:pPr>
            <a:r>
              <a:rPr lang="en-US" sz="7700" dirty="0" smtClean="0"/>
              <a:t>	</a:t>
            </a:r>
            <a:r>
              <a:rPr lang="en-US" sz="5800" dirty="0" smtClean="0"/>
              <a:t>The </a:t>
            </a:r>
            <a:r>
              <a:rPr lang="en-US" sz="6500" b="1" dirty="0">
                <a:solidFill>
                  <a:srgbClr val="FF0000"/>
                </a:solidFill>
              </a:rPr>
              <a:t>E</a:t>
            </a:r>
            <a:r>
              <a:rPr lang="en-US" sz="5800" dirty="0"/>
              <a:t>XHORTATION:  </a:t>
            </a:r>
            <a:r>
              <a:rPr lang="en-US" sz="5800" dirty="0" smtClean="0"/>
              <a:t>v8-v9</a:t>
            </a:r>
          </a:p>
          <a:p>
            <a:pPr marL="0" indent="0">
              <a:buNone/>
            </a:pPr>
            <a:r>
              <a:rPr lang="en-US" sz="5800" dirty="0"/>
              <a:t>	</a:t>
            </a:r>
            <a:r>
              <a:rPr lang="en-US" sz="5800" dirty="0" smtClean="0"/>
              <a:t>-Thank the Lord for His 			</a:t>
            </a:r>
            <a:r>
              <a:rPr lang="en-US" sz="5800" dirty="0" smtClean="0"/>
              <a:t>  		  steadfast </a:t>
            </a:r>
            <a:r>
              <a:rPr lang="en-US" sz="5800" dirty="0" smtClean="0"/>
              <a:t>love!</a:t>
            </a:r>
            <a:r>
              <a:rPr lang="en-US" sz="5400" dirty="0" smtClean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59929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439737"/>
            <a:ext cx="11363325" cy="628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i="1" dirty="0" smtClean="0"/>
              <a:t>Second </a:t>
            </a:r>
            <a:r>
              <a:rPr lang="en-US" sz="6000" b="1" i="1" dirty="0" smtClean="0">
                <a:solidFill>
                  <a:srgbClr val="FF0000"/>
                </a:solidFill>
              </a:rPr>
              <a:t>P</a:t>
            </a:r>
            <a:r>
              <a:rPr lang="en-US" sz="5400" i="1" dirty="0" smtClean="0"/>
              <a:t>lot: </a:t>
            </a:r>
            <a:r>
              <a:rPr lang="en-US" sz="5400" dirty="0" smtClean="0"/>
              <a:t>v10-v16 </a:t>
            </a:r>
            <a:r>
              <a:rPr lang="en-US" sz="5400" dirty="0" smtClean="0"/>
              <a:t>(</a:t>
            </a:r>
            <a:r>
              <a:rPr lang="en-US" sz="5400" dirty="0" smtClean="0"/>
              <a:t>THE </a:t>
            </a:r>
            <a:r>
              <a:rPr lang="en-US" sz="5400" dirty="0" smtClean="0"/>
              <a:t>PRISONERS</a:t>
            </a:r>
            <a:r>
              <a:rPr lang="en-US" sz="5400" dirty="0" smtClean="0"/>
              <a:t>)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Their </a:t>
            </a:r>
            <a:r>
              <a:rPr lang="en-US" sz="6000" b="1" dirty="0" smtClean="0">
                <a:solidFill>
                  <a:srgbClr val="FF0000"/>
                </a:solidFill>
              </a:rPr>
              <a:t>A</a:t>
            </a:r>
            <a:r>
              <a:rPr lang="en-US" sz="5400" dirty="0" smtClean="0"/>
              <a:t>FFLICTION</a:t>
            </a:r>
            <a:r>
              <a:rPr lang="en-US" sz="5400" dirty="0" smtClean="0"/>
              <a:t>: </a:t>
            </a:r>
            <a:r>
              <a:rPr lang="en-US" sz="5400" dirty="0" smtClean="0"/>
              <a:t>v10-v11</a:t>
            </a:r>
          </a:p>
          <a:p>
            <a:pPr marL="0" indent="0">
              <a:buNone/>
            </a:pPr>
            <a:r>
              <a:rPr lang="en-US" sz="5400" dirty="0"/>
              <a:t> </a:t>
            </a:r>
            <a:r>
              <a:rPr lang="en-US" sz="5400" dirty="0" smtClean="0"/>
              <a:t>     -Sat in darkness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-Sat in the shadow of death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-Prisoners in affliction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-Prisoners in irons</a:t>
            </a:r>
          </a:p>
        </p:txBody>
      </p:sp>
    </p:spTree>
    <p:extLst>
      <p:ext uri="{BB962C8B-B14F-4D97-AF65-F5344CB8AC3E}">
        <p14:creationId xmlns:p14="http://schemas.microsoft.com/office/powerpoint/2010/main" val="317544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553</Words>
  <Application>Microsoft Office PowerPoint</Application>
  <PresentationFormat>Widescreen</PresentationFormat>
  <Paragraphs>138</Paragraphs>
  <Slides>27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Arial Black</vt:lpstr>
      <vt:lpstr>Calibri</vt:lpstr>
      <vt:lpstr>Calibri Light</vt:lpstr>
      <vt:lpstr>Office Theme</vt:lpstr>
      <vt:lpstr>BREAKING POINT</vt:lpstr>
      <vt:lpstr>PowerPoint Presentation</vt:lpstr>
      <vt:lpstr>PSALM 107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MERCI for MERCY</dc:title>
  <dc:creator>Vicoy_</dc:creator>
  <cp:lastModifiedBy>Vicoy_</cp:lastModifiedBy>
  <cp:revision>41</cp:revision>
  <dcterms:created xsi:type="dcterms:W3CDTF">2023-10-23T12:00:00Z</dcterms:created>
  <dcterms:modified xsi:type="dcterms:W3CDTF">2023-10-28T14:32:04Z</dcterms:modified>
</cp:coreProperties>
</file>