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3165" autoAdjust="0"/>
  </p:normalViewPr>
  <p:slideViewPr>
    <p:cSldViewPr snapToGrid="0">
      <p:cViewPr varScale="1">
        <p:scale>
          <a:sx n="104" d="100"/>
          <a:sy n="104" d="100"/>
        </p:scale>
        <p:origin x="25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D969F7-4552-5547-97CE-9CCD50FCE192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C23FA-CACA-2A42-8C16-8F664D0B7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108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C23FA-CACA-2A42-8C16-8F664D0B741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736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565F-9535-A14C-BB01-AD88C4562C5F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5F2CA-4ADD-1C4E-953B-3AA9F205A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29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565F-9535-A14C-BB01-AD88C4562C5F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5F2CA-4ADD-1C4E-953B-3AA9F205A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845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565F-9535-A14C-BB01-AD88C4562C5F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5F2CA-4ADD-1C4E-953B-3AA9F205A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159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565F-9535-A14C-BB01-AD88C4562C5F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5F2CA-4ADD-1C4E-953B-3AA9F205A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00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565F-9535-A14C-BB01-AD88C4562C5F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5F2CA-4ADD-1C4E-953B-3AA9F205A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05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565F-9535-A14C-BB01-AD88C4562C5F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5F2CA-4ADD-1C4E-953B-3AA9F205A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860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565F-9535-A14C-BB01-AD88C4562C5F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5F2CA-4ADD-1C4E-953B-3AA9F205A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072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565F-9535-A14C-BB01-AD88C4562C5F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5F2CA-4ADD-1C4E-953B-3AA9F205A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63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565F-9535-A14C-BB01-AD88C4562C5F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5F2CA-4ADD-1C4E-953B-3AA9F205A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499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565F-9535-A14C-BB01-AD88C4562C5F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5F2CA-4ADD-1C4E-953B-3AA9F205A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911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565F-9535-A14C-BB01-AD88C4562C5F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5F2CA-4ADD-1C4E-953B-3AA9F205A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31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9565F-9535-A14C-BB01-AD88C4562C5F}" type="datetimeFigureOut">
              <a:rPr lang="en-US" smtClean="0"/>
              <a:t>12/18/2023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5F2CA-4ADD-1C4E-953B-3AA9F205A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0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D5889-D574-034C-C6DF-DBDB076AD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00669"/>
            <a:ext cx="8884355" cy="663879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2023 CHRISTMAS MESSAGE: CHRISTMAS – GOD’S UNDESERVED KINDNESS AND LOVE FOR MANKIND (Titus 3:4-7) </a:t>
            </a:r>
            <a:r>
              <a:rPr lang="en-PH" sz="3600" b="1" u="sng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Part 2</a:t>
            </a:r>
            <a:endParaRPr lang="en-PH" sz="36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“Christmas is the gospel.”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Titus 3:4-7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important aspects of the gospel 				message</a:t>
            </a:r>
          </a:p>
        </p:txBody>
      </p:sp>
    </p:spTree>
    <p:extLst>
      <p:ext uri="{BB962C8B-B14F-4D97-AF65-F5344CB8AC3E}">
        <p14:creationId xmlns:p14="http://schemas.microsoft.com/office/powerpoint/2010/main" val="1306209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D5889-D574-034C-C6DF-DBDB076AD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00669"/>
            <a:ext cx="8884355" cy="663879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Moreover, all three persons of the Trinity are mentioned in this verse (actually from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!).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is because all three – the 				Father, the Son and the Holy Spirit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 participate in the work of 					salvation.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How great indeed is our salvation in 			Christ Jesus!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CHRISTMAS IS JESUS CHRIST!</a:t>
            </a:r>
          </a:p>
        </p:txBody>
      </p:sp>
    </p:spTree>
    <p:extLst>
      <p:ext uri="{BB962C8B-B14F-4D97-AF65-F5344CB8AC3E}">
        <p14:creationId xmlns:p14="http://schemas.microsoft.com/office/powerpoint/2010/main" val="303881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D5889-D574-034C-C6DF-DBDB076AD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00669"/>
            <a:ext cx="8884355" cy="663879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5) God’s Purpose for Saving Us (</a:t>
            </a: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Paul inserts a summary of the way we are saved: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7a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 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4-6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all this results in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“being 				justified by His grace”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be justified by God is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be declared righteous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– not guilty, our penalty of our sins having been paid for by Jesus’ blood. </a:t>
            </a:r>
          </a:p>
        </p:txBody>
      </p:sp>
    </p:spTree>
    <p:extLst>
      <p:ext uri="{BB962C8B-B14F-4D97-AF65-F5344CB8AC3E}">
        <p14:creationId xmlns:p14="http://schemas.microsoft.com/office/powerpoint/2010/main" val="128782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D5889-D574-034C-C6DF-DBDB076AD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00669"/>
            <a:ext cx="8884355" cy="663879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justification is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“by His grace”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– 				His unmerited favor and undeserved 			gift which can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only be received by 			faith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Jesus.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purpose, then, of the work of God in saving us is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“that … we would be made heirs… of eternal life.”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Being made heirs implies having 				become children of God.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It speaks of a reconciliation that 				occurs as a result of the forgiveness 			of our sins.</a:t>
            </a:r>
          </a:p>
        </p:txBody>
      </p:sp>
    </p:spTree>
    <p:extLst>
      <p:ext uri="{BB962C8B-B14F-4D97-AF65-F5344CB8AC3E}">
        <p14:creationId xmlns:p14="http://schemas.microsoft.com/office/powerpoint/2010/main" val="105118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D5889-D574-034C-C6DF-DBDB076AD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00669"/>
            <a:ext cx="8884355" cy="663879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Isa 59:2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Eph 2:3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5:10-11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8:15; also Jn 1:12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8:17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Titus 3:7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Even now we have the right as God’s children to look forward to fully possessing that which we now possess only in principle or in part.</a:t>
            </a:r>
          </a:p>
        </p:txBody>
      </p:sp>
    </p:spTree>
    <p:extLst>
      <p:ext uri="{BB962C8B-B14F-4D97-AF65-F5344CB8AC3E}">
        <p14:creationId xmlns:p14="http://schemas.microsoft.com/office/powerpoint/2010/main" val="32969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D5889-D574-034C-C6DF-DBDB076AD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00669"/>
            <a:ext cx="8884355" cy="663879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For now it is a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“hope”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but a hope that 			will certainly be realized.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CHRISTMAS IS RECEIVING ETERNAL LIFE!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VERY MEANINGFUL AND BLESSED CHRISTMAS TO ALL OF US!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55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D5889-D574-034C-C6DF-DBDB076AD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00669"/>
            <a:ext cx="8884355" cy="663879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God’s Motivation for Saving Us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2) God’s Basis for Saving Us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3) God’s Process for Saving Us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first phrase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“washing of regeneration”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refers to the work of the Holy Spirit, who in a moment makes a person new by the cleansing of regeneration (the new birth).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Eph 5:26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8181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D5889-D574-034C-C6DF-DBDB076AD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00669"/>
            <a:ext cx="8884355" cy="663879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Quite simply, the text says that 						regeneration is characterized by or 					accompanied by the action of 						washing.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Ezek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36:25-27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3:5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Greek term for regeneration 					literally means “the state or the act of 			(spiritual) rebirth” or “being born 				again”.</a:t>
            </a:r>
          </a:p>
        </p:txBody>
      </p:sp>
    </p:spTree>
    <p:extLst>
      <p:ext uri="{BB962C8B-B14F-4D97-AF65-F5344CB8AC3E}">
        <p14:creationId xmlns:p14="http://schemas.microsoft.com/office/powerpoint/2010/main" val="19537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D5889-D574-034C-C6DF-DBDB076AD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00669"/>
            <a:ext cx="8884355" cy="663879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3:6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8:16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Gal 4:6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second phrase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“renewing by the Holy Spirit”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refers to having been given a new nature: 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2Cor 5:17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Renewal – closely related to rebirth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signifies the complete transformation 			of a person’s life where he becomes 			spiritually new and different</a:t>
            </a:r>
          </a:p>
        </p:txBody>
      </p:sp>
    </p:spTree>
    <p:extLst>
      <p:ext uri="{BB962C8B-B14F-4D97-AF65-F5344CB8AC3E}">
        <p14:creationId xmlns:p14="http://schemas.microsoft.com/office/powerpoint/2010/main" val="245720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D5889-D574-034C-C6DF-DBDB076AD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00669"/>
            <a:ext cx="8884355" cy="663879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new nature indwelt by the 				Holy Spirit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1Cor 6:19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 the 					cause for living the Christian life 				and performing good works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It includes the continual process of 				Christian living enabled by the Holy 			Spirit, resulting in growth in Christlike 			character and behavior; this process 			is also known as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sanctification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So, God saved us through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one process with two aspects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5414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D5889-D574-034C-C6DF-DBDB076AD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00669"/>
            <a:ext cx="8884355" cy="663879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Both are part of the same event 				where they happen instantaneously 			and simultaneously.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As one experiences the new birth, he 			is immediately made a new creation.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Both are an inner work “of the Holy 			Spirit”.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CHRISTMAS IS THE NEW BIRTH!</a:t>
            </a:r>
          </a:p>
        </p:txBody>
      </p:sp>
    </p:spTree>
    <p:extLst>
      <p:ext uri="{BB962C8B-B14F-4D97-AF65-F5344CB8AC3E}">
        <p14:creationId xmlns:p14="http://schemas.microsoft.com/office/powerpoint/2010/main" val="232590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D5889-D574-034C-C6DF-DBDB076AD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00669"/>
            <a:ext cx="8884355" cy="663879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4) God’s Instrument for Saving Us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inner work by the Holy Spirit in a person was accomplished through: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“Jesus Christ our Savior”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Here we also see that God the Father not only gave His Son but also poured out His Spirit.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“poured out”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a reference is to 					Pentecost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Acts 2:17-18, 33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as 				foretold by Joel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Joel 2:28-29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64830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D5889-D574-034C-C6DF-DBDB076AD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00669"/>
            <a:ext cx="8884355" cy="663879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word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“richly”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indicates the rich 				supply of spiritual gifts which results 			from this outpouring.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same image of abundant outflow in 				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5:5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God’s richly pouring out the Holy Spirit upon us was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“through Jesus Christ our Savior”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Christ’s work external to us – His 				sacrifice on the cross to redeem us – 			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2:11-14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is followed by the Holy 				Spirit’s work internal to us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3:4-7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440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8D5889-D574-034C-C6DF-DBDB076AD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00669"/>
            <a:ext cx="8884355" cy="663879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“Jesus Christ our Savior”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through His 			atoning sacrifice and prayer secured 			for His people the gift of the Holy 				Spirit.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14:16-17a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16:7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14:6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There is no other way and no other 			Savior!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76313" algn="l"/>
                <a:tab pos="1154113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Acts 4:12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46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138</TotalTime>
  <Words>1065</Words>
  <Application>Microsoft Office PowerPoint</Application>
  <PresentationFormat>On-screen Show (4:3)</PresentationFormat>
  <Paragraphs>71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Marc Grande</cp:lastModifiedBy>
  <cp:revision>22</cp:revision>
  <dcterms:created xsi:type="dcterms:W3CDTF">2023-12-16T13:39:19Z</dcterms:created>
  <dcterms:modified xsi:type="dcterms:W3CDTF">2023-12-18T02:53:52Z</dcterms:modified>
</cp:coreProperties>
</file>