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7" r:id="rId9"/>
    <p:sldId id="262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9"/>
    <p:restoredTop sz="94741"/>
  </p:normalViewPr>
  <p:slideViewPr>
    <p:cSldViewPr snapToGrid="0">
      <p:cViewPr varScale="1">
        <p:scale>
          <a:sx n="106" d="100"/>
          <a:sy n="106" d="100"/>
        </p:scale>
        <p:origin x="5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60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69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04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63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6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91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42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40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890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7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FEBF8-2177-F647-AE07-1BDF481EDB17}" type="datetimeFigureOut">
              <a:rPr lang="en-US" smtClean="0"/>
              <a:t>12/9/23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E5919-6662-8B40-A473-143127289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78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2023 CHRISTMAS MESSAGE: CHRISTMAS – GOD’S UNDESERVED KINDNESS AND LOVE FOR MANKIND (Titus 3:4-7) Part 1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“Christmas is the gospel.”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Precisely because of the darkness and uncertainty of the times, all the more people needed to hear the gospel – both believers and unbelievers.</a:t>
            </a:r>
          </a:p>
        </p:txBody>
      </p:sp>
    </p:spTree>
    <p:extLst>
      <p:ext uri="{BB962C8B-B14F-4D97-AF65-F5344CB8AC3E}">
        <p14:creationId xmlns:p14="http://schemas.microsoft.com/office/powerpoint/2010/main" val="81811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Every human being born throughout 			history is born with the sin nature, 				making us all sinners at birth.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5:12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second reason for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64:6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that 	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is absolutely and perfectly 				holy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1Pet 1:15-16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God’s standard of holiness is the 				standard to which He holds those who 			would enter heaven: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5:48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impossible standard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978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Salvation is not achieved by human effort or merit.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Rather, God saved us “5…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according to His mercy”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bottom line about mercy: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				not giving us what we deserve –  				eternal punishment in Hell.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is solely on the basis of God’s mercy that we are delivered from the penalty of our sin.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910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a relief that the basis for our salvation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our own faulty, inconsistent, shallow, proud and self-focused righteousness but God’s indescribable mercy and compassion towards us!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CHRISTMAS IS GOD’S MERCY!</a:t>
            </a:r>
          </a:p>
        </p:txBody>
      </p:sp>
    </p:spTree>
    <p:extLst>
      <p:ext uri="{BB962C8B-B14F-4D97-AF65-F5344CB8AC3E}">
        <p14:creationId xmlns:p14="http://schemas.microsoft.com/office/powerpoint/2010/main" val="4108907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SHORT BACKGROUND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Titus 3:4-7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Here we will see the ff. important 				aspects of the gospel message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God’s Motivation for Saving Us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God’s Basis for Saving Us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God’s Process for Saving Us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4) God’s Instrument for Saving Us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5) God’s Purpose for Saving Us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77269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God’s Motivation for Saving Us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6996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was because of His “kindness” 			and His “love” for those He had 				created in His image and likeness 			that God our Creator also became 			“God our Savior”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6996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Gk. word translated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“kindness”</a:t>
            </a:r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literally “useful kindness” refers to meeting real needs, in God’s way, in His timing (fashion).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080926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69963" algn="l"/>
                <a:tab pos="1154113" algn="l"/>
                <a:tab pos="1820863" algn="l"/>
              </a:tabLst>
            </a:pPr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So, “the kindness of God” is God’s 			heart to meet the real need of 				mankind – salvation!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Gk. word translated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“love for mankind”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one word, 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philanthrōpía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“lover of mankind”; Eng., “philanthropy”.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that disposition which does not always 			think of self, but takes thought for the 			needs and wishes of others</a:t>
            </a:r>
          </a:p>
        </p:txBody>
      </p:sp>
    </p:spTree>
    <p:extLst>
      <p:ext uri="{BB962C8B-B14F-4D97-AF65-F5344CB8AC3E}">
        <p14:creationId xmlns:p14="http://schemas.microsoft.com/office/powerpoint/2010/main" val="2802628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So, God’s “love for mankind” is His 			disposition of selflessness – self-				renouncing in reference to His 				rights – that thinks of the needs of 			others.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Cf.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Phil 2:6-7a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Moreover, this verse starts with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“But”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serving as a contrast to the previous verse.</a:t>
            </a:r>
          </a:p>
        </p:txBody>
      </p:sp>
    </p:spTree>
    <p:extLst>
      <p:ext uri="{BB962C8B-B14F-4D97-AF65-F5344CB8AC3E}">
        <p14:creationId xmlns:p14="http://schemas.microsoft.com/office/powerpoint/2010/main" val="3859928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6996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Paul wanted Titus to remind 				the converts in Crete of the sinful 				condition from which they, with Paul, 			were saved.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6996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all of that changed when the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“kindness”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“love”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“God our Savior… appeared.”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6996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Recall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2:1-5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6847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As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“God our Savior”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this kindness 				and love He had made known –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“appeared”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 to us: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First, in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incarnation of Christ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1:14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1:31-33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1:21-23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Lk 2:7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Second, in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crucifixion of Christ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2Cor 5:21a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1Pet 2:24a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2054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salvation is the outworking and expression of God’s motivation of kindness and love for saving us!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What a humbling truth that God chose to be good to us and to love us despite our having rebelled against Him!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May this awaken in us fresh 					worship and affections for God!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CHRISTMAS IS GOD’S KINDNESS AND LOVE!</a:t>
            </a:r>
          </a:p>
        </p:txBody>
      </p:sp>
    </p:spTree>
    <p:extLst>
      <p:ext uri="{BB962C8B-B14F-4D97-AF65-F5344CB8AC3E}">
        <p14:creationId xmlns:p14="http://schemas.microsoft.com/office/powerpoint/2010/main" val="2213298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1DBA64-93BE-788B-DF2C-5064FE8B7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53" y="79899"/>
            <a:ext cx="8903367" cy="6693763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God’s Basis for Saving Us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we are told here what is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basis of God’s saving us: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righteous deeds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There is </a:t>
            </a:r>
            <a:r>
              <a:rPr lang="en-PH" sz="3600" b="1" i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nothing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we can do to earn 			or to pay for our salvation.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2:8-9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Isa 64:6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tells us why.</a:t>
            </a:r>
          </a:p>
          <a:p>
            <a:pPr algn="l">
              <a:lnSpc>
                <a:spcPct val="100000"/>
              </a:lnSpc>
              <a:tabLst>
                <a:tab pos="576263" algn="l"/>
                <a:tab pos="841375" algn="l"/>
                <a:tab pos="925513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And the first reason for this is that, 				according to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3:23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459722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221</TotalTime>
  <Words>898</Words>
  <Application>Microsoft Macintosh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18</cp:revision>
  <cp:lastPrinted>2023-12-09T14:30:39Z</cp:lastPrinted>
  <dcterms:created xsi:type="dcterms:W3CDTF">2023-12-09T11:59:30Z</dcterms:created>
  <dcterms:modified xsi:type="dcterms:W3CDTF">2023-12-09T15:41:10Z</dcterms:modified>
</cp:coreProperties>
</file>