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000"/>
  </p:normalViewPr>
  <p:slideViewPr>
    <p:cSldViewPr snapToGrid="0">
      <p:cViewPr varScale="1">
        <p:scale>
          <a:sx n="113" d="100"/>
          <a:sy n="113" d="100"/>
        </p:scale>
        <p:origin x="3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BBA-3E0C-BE44-933E-D9A8E6620CF4}" type="datetimeFigureOut">
              <a:rPr lang="en-US" smtClean="0"/>
              <a:t>7/1/23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5EA3-7CAF-4E4C-B6BC-DD06E8BF2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733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BBA-3E0C-BE44-933E-D9A8E6620CF4}" type="datetimeFigureOut">
              <a:rPr lang="en-US" smtClean="0"/>
              <a:t>7/1/23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5EA3-7CAF-4E4C-B6BC-DD06E8BF2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19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BBA-3E0C-BE44-933E-D9A8E6620CF4}" type="datetimeFigureOut">
              <a:rPr lang="en-US" smtClean="0"/>
              <a:t>7/1/23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5EA3-7CAF-4E4C-B6BC-DD06E8BF2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237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BBA-3E0C-BE44-933E-D9A8E6620CF4}" type="datetimeFigureOut">
              <a:rPr lang="en-US" smtClean="0"/>
              <a:t>7/1/23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5EA3-7CAF-4E4C-B6BC-DD06E8BF2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30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BBA-3E0C-BE44-933E-D9A8E6620CF4}" type="datetimeFigureOut">
              <a:rPr lang="en-US" smtClean="0"/>
              <a:t>7/1/23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5EA3-7CAF-4E4C-B6BC-DD06E8BF2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388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BBA-3E0C-BE44-933E-D9A8E6620CF4}" type="datetimeFigureOut">
              <a:rPr lang="en-US" smtClean="0"/>
              <a:t>7/1/23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5EA3-7CAF-4E4C-B6BC-DD06E8BF2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072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BBA-3E0C-BE44-933E-D9A8E6620CF4}" type="datetimeFigureOut">
              <a:rPr lang="en-US" smtClean="0"/>
              <a:t>7/1/23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5EA3-7CAF-4E4C-B6BC-DD06E8BF2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19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BBA-3E0C-BE44-933E-D9A8E6620CF4}" type="datetimeFigureOut">
              <a:rPr lang="en-US" smtClean="0"/>
              <a:t>7/1/23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5EA3-7CAF-4E4C-B6BC-DD06E8BF2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952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BBA-3E0C-BE44-933E-D9A8E6620CF4}" type="datetimeFigureOut">
              <a:rPr lang="en-US" smtClean="0"/>
              <a:t>7/1/23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5EA3-7CAF-4E4C-B6BC-DD06E8BF2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460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BBA-3E0C-BE44-933E-D9A8E6620CF4}" type="datetimeFigureOut">
              <a:rPr lang="en-US" smtClean="0"/>
              <a:t>7/1/23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5EA3-7CAF-4E4C-B6BC-DD06E8BF2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025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BBA-3E0C-BE44-933E-D9A8E6620CF4}" type="datetimeFigureOut">
              <a:rPr lang="en-US" smtClean="0"/>
              <a:t>7/1/23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5EA3-7CAF-4E4C-B6BC-DD06E8BF2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970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2BBBA-3E0C-BE44-933E-D9A8E6620CF4}" type="datetimeFigureOut">
              <a:rPr lang="en-US" smtClean="0"/>
              <a:t>7/1/23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95EA3-7CAF-4E4C-B6BC-DD06E8BF2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38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6E594B5-1159-FF65-846A-5B47889C44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0" y="112889"/>
            <a:ext cx="8940800" cy="664915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2023 GLCC 27</a:t>
            </a:r>
            <a:r>
              <a:rPr lang="en-PH" sz="3600" b="1" u="sng" baseline="30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ANNIVERSARY MESSAGE: HOLDING FAST UNTIL JESUS COMES (Rev 2:25)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I. 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Who would have thought that we as a church would still be around to celebrate our 27</a:t>
            </a:r>
            <a:r>
              <a:rPr lang="en-PH" sz="3600" baseline="30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anniversary?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 we enter a new year, I can’t help but wonder if we would still see our 28</a:t>
            </a:r>
            <a:r>
              <a:rPr lang="en-PH" sz="3600" baseline="30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anniversary.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See Acts 1:6-8</a:t>
            </a:r>
            <a:r>
              <a:rPr lang="en-PH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9116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6E594B5-1159-FF65-846A-5B47889C44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0" y="112889"/>
            <a:ext cx="8940800" cy="6649155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though the Lord in His holiness abhors and judges sin, He also in His grace gives a chance to repent: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21a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22-23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Lord, in holy anger, responds to this in severe judgment.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judgment would come in the form 		of severe sickness upon Jezebel and 		those who would participate in her 			immorality.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judgment is unto death: 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23a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32910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6E594B5-1159-FF65-846A-5B47889C44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0" y="112889"/>
            <a:ext cx="8940800" cy="664915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judgment serves as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testimony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to God’s holy anger towards 				wickedness and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warning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to others, 		particularly other believers, against 			this compromise: 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23b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warning focuses on the holy, 		penetrating omniscience of God 			from which nothing can be hidden.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And precisely because of this, only 			God can truly say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23c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will judge with perfect justice.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033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6E594B5-1159-FF65-846A-5B47889C44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0" y="112889"/>
            <a:ext cx="8940800" cy="6649155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TAKES THE SIN OF COMPROMISE IN THE CHURCH VERY SERIOUSLY.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Because the church is the body of 			Christ, and His Word reveals not only 		His will but also His character, God’s 		holiness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will never allow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				philosophies and values of sinful man 		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be mixed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with His truths or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be 		placed at the same level of 				authority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as His Word or, worse,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		be put above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Scriptures.</a:t>
            </a:r>
          </a:p>
        </p:txBody>
      </p:sp>
    </p:spTree>
    <p:extLst>
      <p:ext uri="{BB962C8B-B14F-4D97-AF65-F5344CB8AC3E}">
        <p14:creationId xmlns:p14="http://schemas.microsoft.com/office/powerpoint/2010/main" val="3587215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6E594B5-1159-FF65-846A-5B47889C44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0" y="112889"/>
            <a:ext cx="8940800" cy="664915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Recall the apostle John’s warning in 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Rev 22:18-19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CONTINUING TASK AS A CHURCH THAT SEEKS TO ALWAYS HONOR OUR LORD IS TO GUARD THE CHURCH AGAINST ANY COMPROMISE WITH THE WORLD AND ITS SINFUL VALUES.</a:t>
            </a:r>
          </a:p>
        </p:txBody>
      </p:sp>
    </p:spTree>
    <p:extLst>
      <p:ext uri="{BB962C8B-B14F-4D97-AF65-F5344CB8AC3E}">
        <p14:creationId xmlns:p14="http://schemas.microsoft.com/office/powerpoint/2010/main" val="3957234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6E594B5-1159-FF65-846A-5B47889C44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0" y="112889"/>
            <a:ext cx="8940800" cy="6649155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other words, it’s as if the Lord was saying, “At this time, what you are waiting for is not as important as what I have for you to do while you are waiting.”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Yes, as believers we wait in hopeful anticipation for the return of Christ to make all things right for His glory.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our waiting is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never passive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While we wait there still so much to 		do for Christ’s name and His glory.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285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6E594B5-1159-FF65-846A-5B47889C44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0" y="112889"/>
            <a:ext cx="8940800" cy="664915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And one of this is found in our 				anniversary passage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Rev 2:25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Although the message of the Lord through John was directly addressed to these seven churches regarding issues that were specific to them,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nature of the problems that beset the churches then are still basically the same as those of today’s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71626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6E594B5-1159-FF65-846A-5B47889C44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0" y="112889"/>
            <a:ext cx="8940800" cy="6649155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III. 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HOLDING FAST UNTIL JESUS COMES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Rev 2:25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We will study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Rev 2:18-29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Outline:</a:t>
            </a:r>
          </a:p>
          <a:p>
            <a:pPr algn="l"/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The Salutation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/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The Commendation of Thyatira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tabLst>
                <a:tab pos="527050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 The Condemnation of Thyatira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20-	23)</a:t>
            </a:r>
          </a:p>
          <a:p>
            <a:pPr algn="l"/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D. The Command to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Thytira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24-25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tabLst>
                <a:tab pos="573088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E. The Closing Comments of Christ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26-29</a:t>
            </a:r>
            <a:r>
              <a:rPr lang="en-PH" sz="33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PH" sz="3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2811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6E594B5-1159-FF65-846A-5B47889C44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0" y="112889"/>
            <a:ext cx="8940800" cy="664915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The Salutation (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Rev 2:18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salutation, we are told two things.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First is to whom this particular message was addressed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18a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church being addressed in this 		particular command is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church in 		Thyatira”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90631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13A5CCA-4A9C-2E96-D58D-CEB13E1243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545" y="152401"/>
            <a:ext cx="5924277" cy="660181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06E594B5-1159-FF65-846A-5B47889C44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0" y="112889"/>
            <a:ext cx="8940800" cy="664915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09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6E594B5-1159-FF65-846A-5B47889C44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0" y="112889"/>
            <a:ext cx="8940800" cy="6649155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Second is who was addressing this church, and this was none other than the Lord Jesus Christ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But what is significant is the image of 		the Lord described here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18b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Cf.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1:14b-15a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tabLst>
                <a:tab pos="617538" algn="l"/>
                <a:tab pos="1011238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These imageries emphasize the 			indignation and righteous judgment of 		Christ.</a:t>
            </a:r>
          </a:p>
          <a:p>
            <a:pPr algn="l">
              <a:tabLst>
                <a:tab pos="617538" algn="l"/>
                <a:tab pos="1011238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His image here is one who would 			judge false teachers and false 				teaching as represented by Jezebel.</a:t>
            </a:r>
          </a:p>
        </p:txBody>
      </p:sp>
    </p:spTree>
    <p:extLst>
      <p:ext uri="{BB962C8B-B14F-4D97-AF65-F5344CB8AC3E}">
        <p14:creationId xmlns:p14="http://schemas.microsoft.com/office/powerpoint/2010/main" val="3905743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6E594B5-1159-FF65-846A-5B47889C44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0" y="112889"/>
            <a:ext cx="8940800" cy="6649155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The Commendation of Thyatira (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Rev 2:19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Apparently, this was a church that did 		a lot of good things, being a loving 			church, a church that had strong faith 		in Christ, a church with a heart of 			service and that persevered in all this.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wonderful as these qualities are,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looks like this church focused more on deeds of loving service than in growing in discernment and in the truth.</a:t>
            </a:r>
          </a:p>
        </p:txBody>
      </p:sp>
    </p:spTree>
    <p:extLst>
      <p:ext uri="{BB962C8B-B14F-4D97-AF65-F5344CB8AC3E}">
        <p14:creationId xmlns:p14="http://schemas.microsoft.com/office/powerpoint/2010/main" val="2451332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6E594B5-1159-FF65-846A-5B47889C44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0" y="112889"/>
            <a:ext cx="8940800" cy="664915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 The Condemnation of Thyatira (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20-	23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Rev 2:20-23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sz="3600" b="1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compromise the church allowed to enter was through a a false prophetess called Jezebel.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what was acceptable in that 			society was abhorred by Christ!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Remember: CHRIST IS THE LORD 		OF THE NARROW ROAD. (Cf.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7:13-14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18585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225</TotalTime>
  <Words>940</Words>
  <Application>Microsoft Macintosh PowerPoint</Application>
  <PresentationFormat>On-screen Show (4:3)</PresentationFormat>
  <Paragraphs>51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Robert Casas</cp:lastModifiedBy>
  <cp:revision>23</cp:revision>
  <dcterms:created xsi:type="dcterms:W3CDTF">2023-07-01T11:45:18Z</dcterms:created>
  <dcterms:modified xsi:type="dcterms:W3CDTF">2023-07-01T15:31:00Z</dcterms:modified>
</cp:coreProperties>
</file>