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handoutMasterIdLst>
    <p:handoutMasterId r:id="rId41"/>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4" r:id="rId29"/>
    <p:sldId id="285" r:id="rId30"/>
    <p:sldId id="286" r:id="rId31"/>
    <p:sldId id="287" r:id="rId32"/>
    <p:sldId id="288" r:id="rId33"/>
    <p:sldId id="289" r:id="rId34"/>
    <p:sldId id="290" r:id="rId35"/>
    <p:sldId id="291" r:id="rId36"/>
    <p:sldId id="292" r:id="rId37"/>
    <p:sldId id="293" r:id="rId38"/>
    <p:sldId id="294" r:id="rId39"/>
  </p:sldIdLst>
  <p:sldSz cx="9144000" cy="6858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2880"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1905" autoAdjust="0"/>
    <p:restoredTop sz="94599" autoAdjust="0"/>
  </p:normalViewPr>
  <p:slideViewPr>
    <p:cSldViewPr>
      <p:cViewPr varScale="1">
        <p:scale>
          <a:sx n="120" d="100"/>
          <a:sy n="120" d="100"/>
        </p:scale>
        <p:origin x="456" y="184"/>
      </p:cViewPr>
      <p:guideLst>
        <p:guide pos="2880"/>
        <p:guide orient="horz" pos="2160"/>
      </p:guideLst>
    </p:cSldViewPr>
  </p:slideViewPr>
  <p:notesTextViewPr>
    <p:cViewPr>
      <p:scale>
        <a:sx n="1" d="1"/>
        <a:sy n="1" d="1"/>
      </p:scale>
      <p:origin x="0" y="0"/>
    </p:cViewPr>
  </p:notesTextViewPr>
  <p:notesViewPr>
    <p:cSldViewPr showGuides="1">
      <p:cViewPr varScale="1">
        <p:scale>
          <a:sx n="52" d="100"/>
          <a:sy n="52" d="100"/>
        </p:scale>
        <p:origin x="2664" y="3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4AA43A-3F76-4A13-9CD6-36134EB429E3}" type="datetimeFigureOut">
              <a:rPr lang="en-US"/>
              <a:t>4/9/22</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50423A-8BCE-448E-A97B-03A88B2B12C1}" type="slidenum">
              <a:rPr/>
              <a:t>‹#›</a:t>
            </a:fld>
            <a:endParaRPr/>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674A4F-2B7A-4ECB-A400-260B2FFC03C1}" type="datetimeFigureOut">
              <a:rPr lang="en-US"/>
              <a:t>4/9/22</a:t>
            </a:fld>
            <a:endParaRP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F2A70B-78F2-4DCF-B53B-C990D2FAFB8A}" type="slidenum">
              <a:rPr/>
              <a:t>‹#›</a:t>
            </a:fld>
            <a:endParaRPr/>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2107" y="1905000"/>
            <a:ext cx="6859786" cy="2667000"/>
          </a:xfrm>
        </p:spPr>
        <p:txBody>
          <a:bodyPr>
            <a:noAutofit/>
          </a:bodyPr>
          <a:lstStyle>
            <a:lvl1pPr>
              <a:defRPr sz="5400"/>
            </a:lvl1pPr>
          </a:lstStyle>
          <a:p>
            <a:r>
              <a:rPr lang="en-US"/>
              <a:t>Click to edit Master title style</a:t>
            </a:r>
            <a:endParaRPr/>
          </a:p>
        </p:txBody>
      </p:sp>
      <p:grpSp>
        <p:nvGrpSpPr>
          <p:cNvPr id="256" name="line" descr="Line graphic"/>
          <p:cNvGrpSpPr/>
          <p:nvPr/>
        </p:nvGrpSpPr>
        <p:grpSpPr bwMode="invGray">
          <a:xfrm>
            <a:off x="1188982" y="4724400"/>
            <a:ext cx="6475638" cy="64008"/>
            <a:chOff x="-4110038" y="2703513"/>
            <a:chExt cx="17394239" cy="160336"/>
          </a:xfrm>
          <a:solidFill>
            <a:schemeClr val="accent1"/>
          </a:solidFill>
        </p:grpSpPr>
        <p:sp>
          <p:nvSpPr>
            <p:cNvPr id="257"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58"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59"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0"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1"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2"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3"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4"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5"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6"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7"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8"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9"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0"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1"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2"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3"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4"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5"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6"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7"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8"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9"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0"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1"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2"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3"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4"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5"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6"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7"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8"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9"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0"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1"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2"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3"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4"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5"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6"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7"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8"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9"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0"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1"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2"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3"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4"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5"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6"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7"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8"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9"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0"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1"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2"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3"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4"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5"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6"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7"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8"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9"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0"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1"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2"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3"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4"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5"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6"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7"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8"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9"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0"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1"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2"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3"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4"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5"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6"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7"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8"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9"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0"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1"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2"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3"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4"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5"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6"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7"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8"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9"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0"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1"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2"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3"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4"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5"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6"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7"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8"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9"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0"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1"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2"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3"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4"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5"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6"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7"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8"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9"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0"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1"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2"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3"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4"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5"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6"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7"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8"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9"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grpSp>
      <p:sp>
        <p:nvSpPr>
          <p:cNvPr id="3" name="Subtitle 2"/>
          <p:cNvSpPr>
            <a:spLocks noGrp="1"/>
          </p:cNvSpPr>
          <p:nvPr>
            <p:ph type="subTitle" idx="1"/>
          </p:nvPr>
        </p:nvSpPr>
        <p:spPr>
          <a:xfrm>
            <a:off x="1142107" y="5105400"/>
            <a:ext cx="6859786" cy="1066800"/>
          </a:xfrm>
        </p:spPr>
        <p:txBody>
          <a:bodyPr/>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674356654"/>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grpSp>
        <p:nvGrpSpPr>
          <p:cNvPr id="7" name="line" descr="Line graphic"/>
          <p:cNvGrpSpPr/>
          <p:nvPr/>
        </p:nvGrpSpPr>
        <p:grpSpPr bwMode="invGray">
          <a:xfrm>
            <a:off x="1142108" y="1514475"/>
            <a:ext cx="7929246" cy="64008"/>
            <a:chOff x="1522413" y="1514475"/>
            <a:chExt cx="10569575" cy="64008"/>
          </a:xfrm>
        </p:grpSpPr>
        <p:sp>
          <p:nvSpPr>
            <p:cNvPr id="8" name="Freeform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 name="Freeform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0" name="Freeform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sp>
        <p:nvSpPr>
          <p:cNvPr id="3" name="Vertical Text Placeholder 2"/>
          <p:cNvSpPr>
            <a:spLocks noGrp="1"/>
          </p:cNvSpPr>
          <p:nvPr>
            <p:ph type="body" orient="vert" idx="1"/>
          </p:nvPr>
        </p:nvSpPr>
        <p:spPr/>
        <p:txBody>
          <a:bodyPr vert="eaVert"/>
          <a:lstStyle>
            <a:lvl5pPr>
              <a:defRPr/>
            </a:lvl5pPr>
            <a:lvl6pPr marL="1956816">
              <a:defRPr/>
            </a:lvl6pPr>
            <a:lvl7pPr marL="1956816">
              <a:defRPr/>
            </a:lvl7pPr>
            <a:lvl8pPr marL="1956816">
              <a:defRPr/>
            </a:lvl8pPr>
            <a:lvl9pPr marL="1956816">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9AFE8FB1-0A7A-443E-AAF7-31D4FA1AA312}" type="datetimeFigureOut">
              <a:rPr lang="en-US"/>
              <a:t>4/9/22</a:t>
            </a:fld>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126793511"/>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73233" y="274640"/>
            <a:ext cx="1028968" cy="5901747"/>
          </a:xfrm>
        </p:spPr>
        <p:txBody>
          <a:bodyPr vert="eaVert"/>
          <a:lstStyle/>
          <a:p>
            <a:r>
              <a:rPr lang="en-US"/>
              <a:t>Click to edit Master title style</a:t>
            </a:r>
            <a:endParaRPr/>
          </a:p>
        </p:txBody>
      </p:sp>
      <p:grpSp>
        <p:nvGrpSpPr>
          <p:cNvPr id="7" name="line" descr="Line graphic"/>
          <p:cNvGrpSpPr/>
          <p:nvPr/>
        </p:nvGrpSpPr>
        <p:grpSpPr bwMode="invGray">
          <a:xfrm rot="5400000">
            <a:off x="4338754" y="3480593"/>
            <a:ext cx="6492240" cy="48019"/>
            <a:chOff x="1522413" y="1514475"/>
            <a:chExt cx="10569575" cy="64008"/>
          </a:xfrm>
        </p:grpSpPr>
        <p:sp>
          <p:nvSpPr>
            <p:cNvPr id="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sp>
        <p:nvSpPr>
          <p:cNvPr id="3" name="Vertical Text Placeholder 2"/>
          <p:cNvSpPr>
            <a:spLocks noGrp="1"/>
          </p:cNvSpPr>
          <p:nvPr>
            <p:ph type="body" orient="vert" idx="1" hasCustomPrompt="1"/>
          </p:nvPr>
        </p:nvSpPr>
        <p:spPr>
          <a:xfrm>
            <a:off x="456128" y="277814"/>
            <a:ext cx="6859787" cy="5898573"/>
          </a:xfrm>
        </p:spPr>
        <p:txBody>
          <a:bodyPr vert="eaVert"/>
          <a:lstStyle>
            <a:lvl5pPr>
              <a:defRPr/>
            </a:lvl5pPr>
            <a:lvl6pPr marL="1261872" indent="0">
              <a:buNone/>
              <a:defRPr/>
            </a:lvl6pPr>
            <a:lvl7pPr>
              <a:defRPr/>
            </a:lvl7pPr>
            <a:lvl8pPr>
              <a:defRPr baseline="0"/>
            </a:lvl8pPr>
            <a:lvl9pPr>
              <a:defRPr baseline="0"/>
            </a:lvl9pPr>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endParaRPr lang="en-US" dirty="0"/>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9AFE8FB1-0A7A-443E-AAF7-31D4FA1AA312}" type="datetimeFigureOut">
              <a:rPr lang="en-US"/>
              <a:t>4/9/22</a:t>
            </a:fld>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211791015"/>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42108" y="274638"/>
            <a:ext cx="6859785" cy="1020762"/>
          </a:xfrm>
        </p:spPr>
        <p:txBody>
          <a:bodyPr>
            <a:normAutofit/>
          </a:bodyPr>
          <a:lstStyle>
            <a:lvl1pPr>
              <a:defRPr sz="3600"/>
            </a:lvl1pPr>
          </a:lstStyle>
          <a:p>
            <a:r>
              <a:rPr lang="en-US"/>
              <a:t>Click to edit Master title style</a:t>
            </a:r>
            <a:endParaRPr/>
          </a:p>
        </p:txBody>
      </p:sp>
      <p:grpSp>
        <p:nvGrpSpPr>
          <p:cNvPr id="167" name="line" descr="Line graphic"/>
          <p:cNvGrpSpPr/>
          <p:nvPr/>
        </p:nvGrpSpPr>
        <p:grpSpPr bwMode="invGray">
          <a:xfrm>
            <a:off x="381000" y="1218923"/>
            <a:ext cx="7929246" cy="64008"/>
            <a:chOff x="1522413" y="1514475"/>
            <a:chExt cx="10569575" cy="64008"/>
          </a:xfrm>
        </p:grpSpPr>
        <p:sp>
          <p:nvSpPr>
            <p:cNvPr id="16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4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4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sp>
        <p:nvSpPr>
          <p:cNvPr id="3" name="Content Placeholder 2"/>
          <p:cNvSpPr>
            <a:spLocks noGrp="1"/>
          </p:cNvSpPr>
          <p:nvPr>
            <p:ph idx="1"/>
          </p:nvPr>
        </p:nvSpPr>
        <p:spPr/>
        <p:txBody>
          <a:bodyPr>
            <a:normAutofit/>
          </a:bodyPr>
          <a:lstStyle>
            <a:lvl1pPr>
              <a:defRPr sz="3600"/>
            </a:lvl1pPr>
            <a:lvl2pPr marL="548640">
              <a:defRPr sz="3600"/>
            </a:lvl2pPr>
            <a:lvl3pPr marL="777240">
              <a:defRPr sz="3600"/>
            </a:lvl3pPr>
            <a:lvl4pPr marL="1005840">
              <a:defRPr sz="3600"/>
            </a:lvl4pPr>
            <a:lvl5pPr marL="1234440">
              <a:defRPr sz="3600"/>
            </a:lvl5pPr>
            <a:lvl6pPr marL="1463040">
              <a:defRPr baseline="0"/>
            </a:lvl6pPr>
            <a:lvl7pPr marL="1691640">
              <a:defRPr baseline="0"/>
            </a:lvl7pPr>
            <a:lvl8pPr marL="1920240">
              <a:defRPr baseline="0"/>
            </a:lvl8pPr>
            <a:lvl9pPr marL="2148840">
              <a:defRPr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dirty="0"/>
          </a:p>
        </p:txBody>
      </p:sp>
      <p:sp>
        <p:nvSpPr>
          <p:cNvPr id="4" name="Date Placeholder 3"/>
          <p:cNvSpPr>
            <a:spLocks noGrp="1"/>
          </p:cNvSpPr>
          <p:nvPr>
            <p:ph type="dt" sz="half" idx="10"/>
          </p:nvPr>
        </p:nvSpPr>
        <p:spPr/>
        <p:txBody>
          <a:bodyPr/>
          <a:lstStyle/>
          <a:p>
            <a:fld id="{9AFE8FB1-0A7A-443E-AAF7-31D4FA1AA312}" type="datetimeFigureOut">
              <a:rPr lang="en-US"/>
              <a:t>4/9/22</a:t>
            </a:fld>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dirty="0"/>
          </a:p>
        </p:txBody>
      </p:sp>
    </p:spTree>
    <p:extLst>
      <p:ext uri="{BB962C8B-B14F-4D97-AF65-F5344CB8AC3E}">
        <p14:creationId xmlns:p14="http://schemas.microsoft.com/office/powerpoint/2010/main" val="2614472672"/>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2107" y="1905000"/>
            <a:ext cx="6859786" cy="2667000"/>
          </a:xfrm>
        </p:spPr>
        <p:txBody>
          <a:bodyPr anchor="b">
            <a:noAutofit/>
          </a:bodyPr>
          <a:lstStyle>
            <a:lvl1pPr algn="l">
              <a:defRPr sz="4400" b="0" cap="none" baseline="0"/>
            </a:lvl1pPr>
          </a:lstStyle>
          <a:p>
            <a:r>
              <a:rPr lang="en-US"/>
              <a:t>Click to edit Master title style</a:t>
            </a:r>
            <a:endParaRPr/>
          </a:p>
        </p:txBody>
      </p:sp>
      <p:grpSp>
        <p:nvGrpSpPr>
          <p:cNvPr id="255" name="line" descr="Line graphic"/>
          <p:cNvGrpSpPr/>
          <p:nvPr/>
        </p:nvGrpSpPr>
        <p:grpSpPr bwMode="invGray">
          <a:xfrm>
            <a:off x="1188982" y="4724400"/>
            <a:ext cx="6475638" cy="64008"/>
            <a:chOff x="-4110038" y="2703513"/>
            <a:chExt cx="17394239" cy="160336"/>
          </a:xfrm>
          <a:solidFill>
            <a:schemeClr val="accent1"/>
          </a:solidFill>
        </p:grpSpPr>
        <p:sp>
          <p:nvSpPr>
            <p:cNvPr id="256"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57"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58"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59"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0"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1"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2"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3"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4"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5"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6"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7"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8"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9"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0"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1"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2"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3"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4"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5"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6"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7"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8"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9"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0"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1"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2"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3"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4"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5"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6"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7"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8"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9"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0"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1"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2"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3"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4"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5"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6"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7"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8"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9"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0"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1"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2"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3"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4"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5"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6"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7"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8"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9"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0"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1"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2"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3"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4"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5"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6"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7"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8"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9"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0"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1"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2"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3"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4"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5"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6"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7"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8"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9"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0"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1"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2"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3"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4"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5"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6"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7"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8"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9"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0"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1"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2"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3"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4"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5"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6"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7"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8"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9"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0"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1"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2"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3"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4"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5"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6"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7"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8"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9"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0"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1"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2"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3"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4"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5"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6"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7"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8"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9"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0"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1"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2"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3"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4"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5"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6"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7"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8"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grpSp>
      <p:sp>
        <p:nvSpPr>
          <p:cNvPr id="3" name="Text Placeholder 2"/>
          <p:cNvSpPr>
            <a:spLocks noGrp="1"/>
          </p:cNvSpPr>
          <p:nvPr>
            <p:ph type="body" idx="1"/>
          </p:nvPr>
        </p:nvSpPr>
        <p:spPr>
          <a:xfrm>
            <a:off x="1142107" y="5102526"/>
            <a:ext cx="6859786" cy="1069675"/>
          </a:xfrm>
        </p:spPr>
        <p:txBody>
          <a:bodyPr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9AFE8FB1-0A7A-443E-AAF7-31D4FA1AA312}" type="datetimeFigureOut">
              <a:rPr lang="en-US"/>
              <a:t>4/9/22</a:t>
            </a:fld>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4058797780"/>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42108" y="274638"/>
            <a:ext cx="6859785" cy="1020762"/>
          </a:xfrm>
        </p:spPr>
        <p:txBody>
          <a:bodyPr/>
          <a:lstStyle/>
          <a:p>
            <a:r>
              <a:rPr lang="en-US"/>
              <a:t>Click to edit Master title style</a:t>
            </a:r>
            <a:endParaRPr/>
          </a:p>
        </p:txBody>
      </p:sp>
      <p:grpSp>
        <p:nvGrpSpPr>
          <p:cNvPr id="158" name="line" descr="Line graphic"/>
          <p:cNvGrpSpPr/>
          <p:nvPr/>
        </p:nvGrpSpPr>
        <p:grpSpPr bwMode="invGray">
          <a:xfrm>
            <a:off x="1142108" y="1514475"/>
            <a:ext cx="7929246" cy="64008"/>
            <a:chOff x="1522413" y="1514475"/>
            <a:chExt cx="10569575" cy="64008"/>
          </a:xfrm>
        </p:grpSpPr>
        <p:sp>
          <p:nvSpPr>
            <p:cNvPr id="159"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0"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1"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sp>
        <p:nvSpPr>
          <p:cNvPr id="3" name="Content Placeholder 2"/>
          <p:cNvSpPr>
            <a:spLocks noGrp="1"/>
          </p:cNvSpPr>
          <p:nvPr>
            <p:ph sz="half" idx="1"/>
          </p:nvPr>
        </p:nvSpPr>
        <p:spPr>
          <a:xfrm>
            <a:off x="1142107" y="1905000"/>
            <a:ext cx="3315563"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4686332" y="1905000"/>
            <a:ext cx="3315562"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9AFE8FB1-0A7A-443E-AAF7-31D4FA1AA312}" type="datetimeFigureOut">
              <a:rPr lang="en-US"/>
              <a:t>4/9/22</a:t>
            </a:fld>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1683294107"/>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2108" y="274638"/>
            <a:ext cx="6859785" cy="1020762"/>
          </a:xfrm>
        </p:spPr>
        <p:txBody>
          <a:bodyPr/>
          <a:lstStyle>
            <a:lvl1pPr>
              <a:defRPr/>
            </a:lvl1pPr>
          </a:lstStyle>
          <a:p>
            <a:r>
              <a:rPr lang="en-US"/>
              <a:t>Click to edit Master title style</a:t>
            </a:r>
            <a:endParaRPr/>
          </a:p>
        </p:txBody>
      </p:sp>
      <p:grpSp>
        <p:nvGrpSpPr>
          <p:cNvPr id="160" name="line" descr="Line graphic"/>
          <p:cNvGrpSpPr/>
          <p:nvPr/>
        </p:nvGrpSpPr>
        <p:grpSpPr bwMode="invGray">
          <a:xfrm>
            <a:off x="1142108" y="1514475"/>
            <a:ext cx="7929246" cy="64008"/>
            <a:chOff x="1522413" y="1514475"/>
            <a:chExt cx="10569575" cy="64008"/>
          </a:xfrm>
        </p:grpSpPr>
        <p:sp>
          <p:nvSpPr>
            <p:cNvPr id="161" name="Freeform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2" name="Freeform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3" name="Freeform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4"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5"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6"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7"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8"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9"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0"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1"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2"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3"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4"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5"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6"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7"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8"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9"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0"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1"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2"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3"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4"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5"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6"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7"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8"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9"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0"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1"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2"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3"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4"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5"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6"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7"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8"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9"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0"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1"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2"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3"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4"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5"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6"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7"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8"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9"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0"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1"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2"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3"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4"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5"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6"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7"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8"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9"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0"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1"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2"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3"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4"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5"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6"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7"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8"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9"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0"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1"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2"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3"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4"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sp>
        <p:nvSpPr>
          <p:cNvPr id="3" name="Text Placeholder 2"/>
          <p:cNvSpPr>
            <a:spLocks noGrp="1"/>
          </p:cNvSpPr>
          <p:nvPr>
            <p:ph type="body" idx="1"/>
          </p:nvPr>
        </p:nvSpPr>
        <p:spPr>
          <a:xfrm>
            <a:off x="1142107" y="1905000"/>
            <a:ext cx="3313277"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2107" y="2819400"/>
            <a:ext cx="3313277" cy="3352801"/>
          </a:xfrm>
        </p:spPr>
        <p:txBody>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4688616" y="1905000"/>
            <a:ext cx="3313277"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88616" y="2819400"/>
            <a:ext cx="3313277" cy="3352801"/>
          </a:xfrm>
        </p:spPr>
        <p:txBody>
          <a:bodyPr/>
          <a:lstStyle>
            <a:lvl1pPr>
              <a:defRPr sz="2400"/>
            </a:lvl1pPr>
            <a:lvl2pPr>
              <a:defRPr sz="2000"/>
            </a:lvl2pPr>
            <a:lvl3pPr>
              <a:defRPr sz="1800"/>
            </a:lvl3pPr>
            <a:lvl4pPr>
              <a:defRPr sz="1600"/>
            </a:lvl4pPr>
            <a:lvl5pPr marL="1956816">
              <a:defRPr sz="1600"/>
            </a:lvl5pPr>
            <a:lvl6pPr marL="1956816">
              <a:defRPr sz="1600"/>
            </a:lvl6pPr>
            <a:lvl7pPr marL="1956816">
              <a:defRPr sz="1600"/>
            </a:lvl7pPr>
            <a:lvl8pPr marL="1956816">
              <a:defRPr sz="1600"/>
            </a:lvl8pPr>
            <a:lvl9pPr marL="1956816">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endParaRPr/>
          </a:p>
        </p:txBody>
      </p:sp>
      <p:sp>
        <p:nvSpPr>
          <p:cNvPr id="7" name="Date Placeholder 6"/>
          <p:cNvSpPr>
            <a:spLocks noGrp="1"/>
          </p:cNvSpPr>
          <p:nvPr>
            <p:ph type="dt" sz="half" idx="10"/>
          </p:nvPr>
        </p:nvSpPr>
        <p:spPr/>
        <p:txBody>
          <a:bodyPr/>
          <a:lstStyle/>
          <a:p>
            <a:fld id="{9AFE8FB1-0A7A-443E-AAF7-31D4FA1AA312}" type="datetimeFigureOut">
              <a:rPr lang="en-US"/>
              <a:t>4/9/22</a:t>
            </a:fld>
            <a:endParaRPr/>
          </a:p>
        </p:txBody>
      </p:sp>
      <p:sp>
        <p:nvSpPr>
          <p:cNvPr id="9" name="Slide Number Placeholder 8"/>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4182491816"/>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grpSp>
        <p:nvGrpSpPr>
          <p:cNvPr id="156" name="line" descr="Line graphic"/>
          <p:cNvGrpSpPr/>
          <p:nvPr/>
        </p:nvGrpSpPr>
        <p:grpSpPr bwMode="invGray">
          <a:xfrm>
            <a:off x="1142108" y="1514475"/>
            <a:ext cx="7929246" cy="64008"/>
            <a:chOff x="1522413" y="1514475"/>
            <a:chExt cx="10569575" cy="64008"/>
          </a:xfrm>
        </p:grpSpPr>
        <p:sp>
          <p:nvSpPr>
            <p:cNvPr id="157"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58"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59"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0"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1"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2"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3"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4"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5"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6"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7"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8"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9"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0"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1"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2"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3"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4"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5"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6"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7"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8"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9"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0"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1"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2"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3"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4"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5"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6"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7"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8"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9"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0"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1"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2"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3"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4"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5"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6"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7"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8"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9"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0"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1"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2"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3"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4"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5"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6"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7"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8"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9"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0"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1"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2"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3"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4"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5"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6"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7"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8"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9"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0"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1"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2"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3"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4"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5"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6"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7"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8"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9"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0"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sp>
        <p:nvSpPr>
          <p:cNvPr id="4" name="Footer Placeholder 3"/>
          <p:cNvSpPr>
            <a:spLocks noGrp="1"/>
          </p:cNvSpPr>
          <p:nvPr>
            <p:ph type="ftr" sz="quarter" idx="11"/>
          </p:nvPr>
        </p:nvSpPr>
        <p:spPr/>
        <p:txBody>
          <a:bodyPr/>
          <a:lstStyle/>
          <a:p>
            <a:endParaRPr/>
          </a:p>
        </p:txBody>
      </p:sp>
      <p:sp>
        <p:nvSpPr>
          <p:cNvPr id="3" name="Date Placeholder 2"/>
          <p:cNvSpPr>
            <a:spLocks noGrp="1"/>
          </p:cNvSpPr>
          <p:nvPr>
            <p:ph type="dt" sz="half" idx="10"/>
          </p:nvPr>
        </p:nvSpPr>
        <p:spPr/>
        <p:txBody>
          <a:bodyPr/>
          <a:lstStyle/>
          <a:p>
            <a:fld id="{9AFE8FB1-0A7A-443E-AAF7-31D4FA1AA312}" type="datetimeFigureOut">
              <a:rPr lang="en-US"/>
              <a:t>4/9/22</a:t>
            </a:fld>
            <a:endParaRPr/>
          </a:p>
        </p:txBody>
      </p:sp>
      <p:sp>
        <p:nvSpPr>
          <p:cNvPr id="5" name="Slide Number Placeholder 4"/>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531561462"/>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a:p>
        </p:txBody>
      </p:sp>
      <p:sp>
        <p:nvSpPr>
          <p:cNvPr id="2" name="Date Placeholder 1"/>
          <p:cNvSpPr>
            <a:spLocks noGrp="1"/>
          </p:cNvSpPr>
          <p:nvPr>
            <p:ph type="dt" sz="half" idx="10"/>
          </p:nvPr>
        </p:nvSpPr>
        <p:spPr/>
        <p:txBody>
          <a:bodyPr/>
          <a:lstStyle/>
          <a:p>
            <a:fld id="{9AFE8FB1-0A7A-443E-AAF7-31D4FA1AA312}" type="datetimeFigureOut">
              <a:rPr lang="en-US"/>
              <a:t>4/9/22</a:t>
            </a:fld>
            <a:endParaRPr/>
          </a:p>
        </p:txBody>
      </p:sp>
      <p:sp>
        <p:nvSpPr>
          <p:cNvPr id="4" name="Slide Number Placeholder 3"/>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1405966626"/>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2108" y="274638"/>
            <a:ext cx="6859785" cy="1020762"/>
          </a:xfrm>
        </p:spPr>
        <p:txBody>
          <a:bodyPr anchor="b">
            <a:noAutofit/>
          </a:bodyPr>
          <a:lstStyle>
            <a:lvl1pPr algn="l">
              <a:defRPr sz="3200" b="0"/>
            </a:lvl1pPr>
          </a:lstStyle>
          <a:p>
            <a:r>
              <a:rPr lang="en-US"/>
              <a:t>Click to edit Master title style</a:t>
            </a:r>
            <a:endParaRPr/>
          </a:p>
        </p:txBody>
      </p:sp>
      <p:sp>
        <p:nvSpPr>
          <p:cNvPr id="4" name="Text Placeholder 3"/>
          <p:cNvSpPr>
            <a:spLocks noGrp="1"/>
          </p:cNvSpPr>
          <p:nvPr>
            <p:ph type="body" sz="half" idx="2"/>
          </p:nvPr>
        </p:nvSpPr>
        <p:spPr>
          <a:xfrm>
            <a:off x="1142107" y="3429000"/>
            <a:ext cx="2057936"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Content Placeholder 2"/>
          <p:cNvSpPr>
            <a:spLocks noGrp="1"/>
          </p:cNvSpPr>
          <p:nvPr>
            <p:ph idx="1"/>
          </p:nvPr>
        </p:nvSpPr>
        <p:spPr>
          <a:xfrm>
            <a:off x="3533436" y="1905000"/>
            <a:ext cx="4253068" cy="4038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grpSp>
        <p:nvGrpSpPr>
          <p:cNvPr id="615" name="frame" descr="Box graphic"/>
          <p:cNvGrpSpPr/>
          <p:nvPr/>
        </p:nvGrpSpPr>
        <p:grpSpPr bwMode="invGray">
          <a:xfrm>
            <a:off x="3314242" y="1630822"/>
            <a:ext cx="4719500" cy="4575885"/>
            <a:chOff x="4417839" y="1630821"/>
            <a:chExt cx="6291028" cy="4575885"/>
          </a:xfrm>
        </p:grpSpPr>
        <p:grpSp>
          <p:nvGrpSpPr>
            <p:cNvPr id="616" name="Group 615"/>
            <p:cNvGrpSpPr/>
            <p:nvPr/>
          </p:nvGrpSpPr>
          <p:grpSpPr bwMode="invGray">
            <a:xfrm>
              <a:off x="5414491" y="1630821"/>
              <a:ext cx="5294376" cy="4114800"/>
              <a:chOff x="3310555" y="716546"/>
              <a:chExt cx="5294376" cy="4114800"/>
            </a:xfrm>
          </p:grpSpPr>
          <p:grpSp>
            <p:nvGrpSpPr>
              <p:cNvPr id="768" name="Group 767"/>
              <p:cNvGrpSpPr/>
              <p:nvPr/>
            </p:nvGrpSpPr>
            <p:grpSpPr bwMode="invGray">
              <a:xfrm flipH="1">
                <a:off x="3310555" y="737968"/>
                <a:ext cx="5294376" cy="54864"/>
                <a:chOff x="1522413" y="1514475"/>
                <a:chExt cx="10569575" cy="64008"/>
              </a:xfrm>
              <a:solidFill>
                <a:schemeClr val="accent1"/>
              </a:solidFill>
            </p:grpSpPr>
            <p:sp>
              <p:nvSpPr>
                <p:cNvPr id="844" name="Freeform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5" name="Freeform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6" name="Freeform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nvGrpSpPr>
              <p:cNvPr id="769" name="Group 768"/>
              <p:cNvGrpSpPr/>
              <p:nvPr/>
            </p:nvGrpSpPr>
            <p:grpSpPr bwMode="invGray">
              <a:xfrm rot="16200000" flipH="1">
                <a:off x="6492229" y="2755658"/>
                <a:ext cx="4114800" cy="36576"/>
                <a:chOff x="1522413" y="1514475"/>
                <a:chExt cx="10569575" cy="64008"/>
              </a:xfrm>
              <a:solidFill>
                <a:schemeClr val="accent1"/>
              </a:solidFill>
            </p:grpSpPr>
            <p:sp>
              <p:nvSpPr>
                <p:cNvPr id="770" name="Freeform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1" name="Freeform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2" name="Freeform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grpSp>
          <p:nvGrpSpPr>
            <p:cNvPr id="617" name="Group 616"/>
            <p:cNvGrpSpPr/>
            <p:nvPr/>
          </p:nvGrpSpPr>
          <p:grpSpPr bwMode="invGray">
            <a:xfrm rot="10800000">
              <a:off x="4417839" y="2091906"/>
              <a:ext cx="5294376" cy="4114800"/>
              <a:chOff x="3310555" y="716546"/>
              <a:chExt cx="5294376" cy="4114800"/>
            </a:xfrm>
          </p:grpSpPr>
          <p:grpSp>
            <p:nvGrpSpPr>
              <p:cNvPr id="618" name="Group 617"/>
              <p:cNvGrpSpPr/>
              <p:nvPr/>
            </p:nvGrpSpPr>
            <p:grpSpPr bwMode="invGray">
              <a:xfrm flipH="1">
                <a:off x="3310555" y="737968"/>
                <a:ext cx="5294376" cy="54864"/>
                <a:chOff x="1522413" y="1514475"/>
                <a:chExt cx="10569575" cy="64008"/>
              </a:xfrm>
              <a:solidFill>
                <a:schemeClr val="accent1"/>
              </a:solidFill>
            </p:grpSpPr>
            <p:sp>
              <p:nvSpPr>
                <p:cNvPr id="694" name="Freeform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5" name="Freeform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6" name="Freeform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nvGrpSpPr>
              <p:cNvPr id="619" name="Group 618"/>
              <p:cNvGrpSpPr/>
              <p:nvPr/>
            </p:nvGrpSpPr>
            <p:grpSpPr bwMode="invGray">
              <a:xfrm rot="16200000" flipH="1">
                <a:off x="6492229" y="2755658"/>
                <a:ext cx="4114800" cy="36576"/>
                <a:chOff x="1522413" y="1514475"/>
                <a:chExt cx="10569575" cy="64008"/>
              </a:xfrm>
              <a:solidFill>
                <a:schemeClr val="accent1"/>
              </a:solidFill>
            </p:grpSpPr>
            <p:sp>
              <p:nvSpPr>
                <p:cNvPr id="620" name="Freeform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1" name="Freeform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2" name="Freeform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gr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9AFE8FB1-0A7A-443E-AAF7-31D4FA1AA312}" type="datetimeFigureOut">
              <a:rPr lang="en-US"/>
              <a:t>4/9/22</a:t>
            </a:fld>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962116614"/>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2108" y="274638"/>
            <a:ext cx="6859785" cy="1020762"/>
          </a:xfrm>
        </p:spPr>
        <p:txBody>
          <a:bodyPr anchor="b">
            <a:noAutofit/>
          </a:bodyPr>
          <a:lstStyle>
            <a:lvl1pPr algn="l">
              <a:defRPr sz="32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309719" y="1884311"/>
            <a:ext cx="4253068" cy="4041648"/>
          </a:xfrm>
          <a:solidFill>
            <a:schemeClr val="bg1"/>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grpSp>
        <p:nvGrpSpPr>
          <p:cNvPr id="614" name="frame" descr="Box graphic"/>
          <p:cNvGrpSpPr/>
          <p:nvPr/>
        </p:nvGrpSpPr>
        <p:grpSpPr bwMode="invGray">
          <a:xfrm flipH="1">
            <a:off x="1085908" y="1630822"/>
            <a:ext cx="4719500" cy="4575885"/>
            <a:chOff x="4417839" y="1630821"/>
            <a:chExt cx="6291028" cy="4575885"/>
          </a:xfrm>
        </p:grpSpPr>
        <p:grpSp>
          <p:nvGrpSpPr>
            <p:cNvPr id="615" name="Group 614"/>
            <p:cNvGrpSpPr/>
            <p:nvPr/>
          </p:nvGrpSpPr>
          <p:grpSpPr bwMode="invGray">
            <a:xfrm>
              <a:off x="5414491" y="1630821"/>
              <a:ext cx="5294376" cy="4114800"/>
              <a:chOff x="3310555" y="716546"/>
              <a:chExt cx="5294376" cy="4114800"/>
            </a:xfrm>
          </p:grpSpPr>
          <p:grpSp>
            <p:nvGrpSpPr>
              <p:cNvPr id="767" name="Group 766"/>
              <p:cNvGrpSpPr/>
              <p:nvPr/>
            </p:nvGrpSpPr>
            <p:grpSpPr bwMode="invGray">
              <a:xfrm flipH="1">
                <a:off x="3310555" y="737968"/>
                <a:ext cx="5294376" cy="54864"/>
                <a:chOff x="1522413" y="1514475"/>
                <a:chExt cx="10569575" cy="64008"/>
              </a:xfrm>
              <a:solidFill>
                <a:schemeClr val="accent1"/>
              </a:solidFill>
            </p:grpSpPr>
            <p:sp>
              <p:nvSpPr>
                <p:cNvPr id="843" name="Freeform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4" name="Freeform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5" name="Freeform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nvGrpSpPr>
              <p:cNvPr id="768" name="Group 767"/>
              <p:cNvGrpSpPr/>
              <p:nvPr/>
            </p:nvGrpSpPr>
            <p:grpSpPr bwMode="invGray">
              <a:xfrm rot="16200000" flipH="1">
                <a:off x="6492229" y="2755658"/>
                <a:ext cx="4114800" cy="36576"/>
                <a:chOff x="1522413" y="1514475"/>
                <a:chExt cx="10569575" cy="64008"/>
              </a:xfrm>
              <a:solidFill>
                <a:schemeClr val="accent1"/>
              </a:solidFill>
            </p:grpSpPr>
            <p:sp>
              <p:nvSpPr>
                <p:cNvPr id="769" name="Freeform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0" name="Freeform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1" name="Freeform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grpSp>
          <p:nvGrpSpPr>
            <p:cNvPr id="616" name="Group 615"/>
            <p:cNvGrpSpPr/>
            <p:nvPr/>
          </p:nvGrpSpPr>
          <p:grpSpPr bwMode="invGray">
            <a:xfrm rot="10800000">
              <a:off x="4417839" y="2091906"/>
              <a:ext cx="5294376" cy="4114800"/>
              <a:chOff x="3310555" y="716546"/>
              <a:chExt cx="5294376" cy="4114800"/>
            </a:xfrm>
          </p:grpSpPr>
          <p:grpSp>
            <p:nvGrpSpPr>
              <p:cNvPr id="617" name="Group 616"/>
              <p:cNvGrpSpPr/>
              <p:nvPr/>
            </p:nvGrpSpPr>
            <p:grpSpPr bwMode="invGray">
              <a:xfrm flipH="1">
                <a:off x="3310555" y="737968"/>
                <a:ext cx="5294376" cy="54864"/>
                <a:chOff x="1522413" y="1514475"/>
                <a:chExt cx="10569575" cy="64008"/>
              </a:xfrm>
              <a:solidFill>
                <a:schemeClr val="accent1"/>
              </a:solidFill>
            </p:grpSpPr>
            <p:sp>
              <p:nvSpPr>
                <p:cNvPr id="693" name="Freeform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4" name="Freeform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5" name="Freeform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nvGrpSpPr>
              <p:cNvPr id="618" name="Group 617"/>
              <p:cNvGrpSpPr/>
              <p:nvPr/>
            </p:nvGrpSpPr>
            <p:grpSpPr bwMode="invGray">
              <a:xfrm rot="16200000" flipH="1">
                <a:off x="6492229" y="2755658"/>
                <a:ext cx="4114800" cy="36576"/>
                <a:chOff x="1522413" y="1514475"/>
                <a:chExt cx="10569575" cy="64008"/>
              </a:xfrm>
              <a:solidFill>
                <a:schemeClr val="accent1"/>
              </a:solidFill>
            </p:grpSpPr>
            <p:sp>
              <p:nvSpPr>
                <p:cNvPr id="619" name="Freeform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0" name="Freeform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1" name="Freeform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2" name="Freeform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3" name="Freeform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4" name="Freeform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5" name="Freeform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6" name="Freeform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7" name="Freeform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8" name="Freeform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9" name="Freeform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0" name="Freeform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1" name="Freeform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2" name="Freeform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3" name="Freeform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4" name="Freeform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5" name="Freeform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6" name="Freeform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7" name="Freeform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8" name="Freeform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9" name="Freeform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0" name="Freeform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1" name="Freeform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2" name="Freeform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3" name="Freeform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4" name="Freeform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5" name="Freeform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6" name="Freeform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7" name="Freeform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8" name="Freeform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9" name="Freeform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0" name="Freeform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1" name="Freeform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2" name="Freeform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3" name="Freeform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4" name="Freeform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5" name="Freeform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6" name="Freeform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7" name="Freeform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8" name="Freeform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9" name="Freeform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0" name="Freeform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1" name="Freeform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2" name="Freeform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3" name="Freeform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4" name="Freeform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5" name="Freeform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6" name="Freeform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7" name="Freeform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8" name="Freeform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9" name="Freeform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0" name="Freeform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1" name="Freeform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2" name="Freeform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3" name="Freeform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4" name="Freeform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5" name="Freeform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6" name="Freeform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7" name="Freeform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8" name="Freeform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9" name="Freeform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0" name="Freeform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1" name="Freeform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2" name="Freeform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3" name="Freeform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4" name="Freeform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5" name="Freeform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6" name="Freeform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7" name="Freeform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8" name="Freeform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9" name="Freeform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0" name="Freeform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1" name="Freeform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2" name="Freeform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grpSp>
      <p:sp>
        <p:nvSpPr>
          <p:cNvPr id="4" name="Text Placeholder 3"/>
          <p:cNvSpPr>
            <a:spLocks noGrp="1"/>
          </p:cNvSpPr>
          <p:nvPr>
            <p:ph type="body" sz="half" idx="2"/>
          </p:nvPr>
        </p:nvSpPr>
        <p:spPr>
          <a:xfrm>
            <a:off x="5931014" y="3411748"/>
            <a:ext cx="2057936"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9AFE8FB1-0A7A-443E-AAF7-31D4FA1AA312}" type="datetimeFigureOut">
              <a:rPr lang="en-US"/>
              <a:t>4/9/22</a:t>
            </a:fld>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3617694101"/>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50C7CDD-FD0D-B348-97F1-1EA5D27C404A}"/>
              </a:ext>
            </a:extLst>
          </p:cNvPr>
          <p:cNvSpPr/>
          <p:nvPr userDrawn="1"/>
        </p:nvSpPr>
        <p:spPr>
          <a:xfrm>
            <a:off x="0" y="0"/>
            <a:ext cx="9144000" cy="6858000"/>
          </a:xfrm>
          <a:prstGeom prst="rect">
            <a:avLst/>
          </a:prstGeom>
          <a:solidFill>
            <a:schemeClr val="accent6">
              <a:alpha val="32596"/>
            </a:schemeClr>
          </a:solidFill>
          <a:ln>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142108" y="274638"/>
            <a:ext cx="6859785" cy="1020762"/>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142108" y="1905000"/>
            <a:ext cx="6859786" cy="4267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Footer Placeholder 4"/>
          <p:cNvSpPr>
            <a:spLocks noGrp="1"/>
          </p:cNvSpPr>
          <p:nvPr>
            <p:ph type="ftr" sz="quarter" idx="3"/>
          </p:nvPr>
        </p:nvSpPr>
        <p:spPr>
          <a:xfrm>
            <a:off x="1142107" y="6400801"/>
            <a:ext cx="4744685" cy="276226"/>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4" name="Date Placeholder 3"/>
          <p:cNvSpPr>
            <a:spLocks noGrp="1"/>
          </p:cNvSpPr>
          <p:nvPr>
            <p:ph type="dt" sz="half" idx="2"/>
          </p:nvPr>
        </p:nvSpPr>
        <p:spPr>
          <a:xfrm>
            <a:off x="6058287" y="6400801"/>
            <a:ext cx="933137" cy="276226"/>
          </a:xfrm>
          <a:prstGeom prst="rect">
            <a:avLst/>
          </a:prstGeom>
        </p:spPr>
        <p:txBody>
          <a:bodyPr vert="horz" lIns="91440" tIns="45720" rIns="91440" bIns="45720" rtlCol="0" anchor="ctr"/>
          <a:lstStyle>
            <a:lvl1pPr algn="r">
              <a:defRPr sz="1200">
                <a:solidFill>
                  <a:schemeClr val="tx1">
                    <a:tint val="75000"/>
                  </a:schemeClr>
                </a:solidFill>
              </a:defRPr>
            </a:lvl1pPr>
          </a:lstStyle>
          <a:p>
            <a:fld id="{9AFE8FB1-0A7A-443E-AAF7-31D4FA1AA312}" type="datetimeFigureOut">
              <a:rPr lang="en-US" smtClean="0"/>
              <a:pPr/>
              <a:t>4/9/22</a:t>
            </a:fld>
            <a:endParaRPr lang="en-US" dirty="0"/>
          </a:p>
        </p:txBody>
      </p:sp>
      <p:sp>
        <p:nvSpPr>
          <p:cNvPr id="6" name="Slide Number Placeholder 5"/>
          <p:cNvSpPr>
            <a:spLocks noGrp="1"/>
          </p:cNvSpPr>
          <p:nvPr>
            <p:ph type="sldNum" sz="quarter" idx="4"/>
          </p:nvPr>
        </p:nvSpPr>
        <p:spPr>
          <a:xfrm>
            <a:off x="7144419" y="6400801"/>
            <a:ext cx="857475" cy="276226"/>
          </a:xfrm>
          <a:prstGeom prst="rect">
            <a:avLst/>
          </a:prstGeom>
        </p:spPr>
        <p:txBody>
          <a:bodyPr vert="horz" lIns="91440" tIns="45720" rIns="91440" bIns="45720" rtlCol="0" anchor="ctr"/>
          <a:lstStyle>
            <a:lvl1pPr algn="r">
              <a:defRPr sz="1200">
                <a:solidFill>
                  <a:schemeClr val="tx1">
                    <a:tint val="75000"/>
                  </a:schemeClr>
                </a:solidFill>
              </a:defRPr>
            </a:lvl1pPr>
          </a:lstStyle>
          <a:p>
            <a:fld id="{25BA54BD-C84D-46CE-8B72-31BFB26ABA43}" type="slidenum">
              <a:rPr lang="en-US" smtClean="0"/>
              <a:pPr/>
              <a:t>‹#›</a:t>
            </a:fld>
            <a:endParaRPr lang="en-US"/>
          </a:p>
        </p:txBody>
      </p:sp>
    </p:spTree>
    <p:extLst>
      <p:ext uri="{BB962C8B-B14F-4D97-AF65-F5344CB8AC3E}">
        <p14:creationId xmlns:p14="http://schemas.microsoft.com/office/powerpoint/2010/main" val="53563648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p14:dur="300">
        <p:fade/>
      </p:transition>
    </mc:Choice>
    <mc:Fallback>
      <p:transition>
        <p:fade/>
      </p:transition>
    </mc:Fallback>
  </mc:AlternateContent>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The Victory of the Suffering Messiah</a:t>
            </a:r>
          </a:p>
        </p:txBody>
      </p:sp>
      <p:sp>
        <p:nvSpPr>
          <p:cNvPr id="3" name="Subtitle 2"/>
          <p:cNvSpPr>
            <a:spLocks noGrp="1"/>
          </p:cNvSpPr>
          <p:nvPr>
            <p:ph type="subTitle" idx="1"/>
          </p:nvPr>
        </p:nvSpPr>
        <p:spPr/>
        <p:txBody>
          <a:bodyPr>
            <a:normAutofit/>
          </a:bodyPr>
          <a:lstStyle/>
          <a:p>
            <a:r>
              <a:rPr lang="en-US" sz="3600" dirty="0"/>
              <a:t>Isaiah 52:13-53-12</a:t>
            </a:r>
          </a:p>
        </p:txBody>
      </p:sp>
    </p:spTree>
    <p:extLst>
      <p:ext uri="{BB962C8B-B14F-4D97-AF65-F5344CB8AC3E}">
        <p14:creationId xmlns:p14="http://schemas.microsoft.com/office/powerpoint/2010/main" val="1920111014"/>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anim calcmode="lin" valueType="num">
                                      <p:cBhvr>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371600"/>
            <a:ext cx="8535292" cy="5334000"/>
          </a:xfrm>
        </p:spPr>
        <p:txBody>
          <a:bodyPr>
            <a:normAutofit lnSpcReduction="10000"/>
          </a:bodyPr>
          <a:lstStyle/>
          <a:p>
            <a:pPr marL="0" lvl="0" indent="0">
              <a:buNone/>
            </a:pPr>
            <a:r>
              <a:rPr lang="en-US" sz="4000" dirty="0"/>
              <a:t>a. </a:t>
            </a:r>
            <a:r>
              <a:rPr lang="en-US" sz="4000" b="1" dirty="0"/>
              <a:t>His suffering leads to exaltation</a:t>
            </a:r>
            <a:r>
              <a:rPr lang="en-US" sz="4000" dirty="0"/>
              <a:t> vv. 52:13-15</a:t>
            </a:r>
          </a:p>
          <a:p>
            <a:r>
              <a:rPr lang="en-US" sz="4000" dirty="0"/>
              <a:t> He had an “appearance-changing affliction because of cruel and vicious beating at the hands of His enemies.</a:t>
            </a:r>
          </a:p>
          <a:p>
            <a:r>
              <a:rPr lang="en-US" sz="4000" dirty="0"/>
              <a:t>The result was so shocking that many were astonished when they saw Jesus.</a:t>
            </a:r>
          </a:p>
          <a:p>
            <a:r>
              <a:rPr lang="en-US" sz="4000" dirty="0"/>
              <a:t>Because of this, He will bring cleansing to many nations. v. 15</a:t>
            </a:r>
            <a:endParaRPr lang="en-US" sz="4400" dirty="0"/>
          </a:p>
        </p:txBody>
      </p:sp>
    </p:spTree>
    <p:extLst>
      <p:ext uri="{BB962C8B-B14F-4D97-AF65-F5344CB8AC3E}">
        <p14:creationId xmlns:p14="http://schemas.microsoft.com/office/powerpoint/2010/main" val="1837826477"/>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animEffect transition="in" filter="fade">
                                      <p:cBhvr>
                                        <p:cTn id="21" dur="500"/>
                                        <p:tgtEl>
                                          <p:spTgt spid="14">
                                            <p:txEl>
                                              <p:pRg st="3" end="3"/>
                                            </p:txEl>
                                          </p:spTgt>
                                        </p:tgtEl>
                                      </p:cBhvr>
                                    </p:animEffect>
                                    <p:anim calcmode="lin" valueType="num">
                                      <p:cBhvr>
                                        <p:cTn id="22"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524000"/>
            <a:ext cx="8535292" cy="5334000"/>
          </a:xfrm>
        </p:spPr>
        <p:txBody>
          <a:bodyPr>
            <a:normAutofit lnSpcReduction="10000"/>
          </a:bodyPr>
          <a:lstStyle/>
          <a:p>
            <a:pPr marL="0" lvl="0" indent="0">
              <a:buNone/>
            </a:pPr>
            <a:r>
              <a:rPr lang="en-US" sz="4000" dirty="0"/>
              <a:t>a. </a:t>
            </a:r>
            <a:r>
              <a:rPr lang="en-US" sz="4000" b="1" dirty="0"/>
              <a:t>His suffering leads to exaltation</a:t>
            </a:r>
            <a:r>
              <a:rPr lang="en-US" sz="4000" dirty="0"/>
              <a:t> vv. 52:13-15</a:t>
            </a:r>
          </a:p>
          <a:p>
            <a:pPr lvl="0"/>
            <a:r>
              <a:rPr lang="en-US" sz="4000" dirty="0"/>
              <a:t>Kings will shut their mouth in sheer awe, because the Servant that suffered the utmost humiliation will be exalted.</a:t>
            </a:r>
          </a:p>
          <a:p>
            <a:r>
              <a:rPr lang="en-US" sz="4000" dirty="0"/>
              <a:t>They shall see what they had not been told, they shall understand what they had not heard. </a:t>
            </a:r>
          </a:p>
          <a:p>
            <a:pPr lvl="0"/>
            <a:endParaRPr lang="en-US" sz="4000" dirty="0"/>
          </a:p>
        </p:txBody>
      </p:sp>
    </p:spTree>
    <p:extLst>
      <p:ext uri="{BB962C8B-B14F-4D97-AF65-F5344CB8AC3E}">
        <p14:creationId xmlns:p14="http://schemas.microsoft.com/office/powerpoint/2010/main" val="1925697406"/>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524000"/>
            <a:ext cx="8535292" cy="5334000"/>
          </a:xfrm>
        </p:spPr>
        <p:txBody>
          <a:bodyPr>
            <a:normAutofit/>
          </a:bodyPr>
          <a:lstStyle/>
          <a:p>
            <a:pPr marL="0" lvl="0" indent="0">
              <a:buNone/>
            </a:pPr>
            <a:r>
              <a:rPr lang="en-US" sz="4000" dirty="0"/>
              <a:t>a. </a:t>
            </a:r>
            <a:r>
              <a:rPr lang="en-US" sz="4000" b="1" dirty="0"/>
              <a:t>His suffering leads to exaltation</a:t>
            </a:r>
            <a:r>
              <a:rPr lang="en-US" sz="4000" dirty="0"/>
              <a:t> vv. 52:13-15</a:t>
            </a:r>
          </a:p>
          <a:p>
            <a:pPr lvl="0"/>
            <a:r>
              <a:rPr lang="en-US" sz="4400" dirty="0"/>
              <a:t> </a:t>
            </a:r>
            <a:r>
              <a:rPr lang="en-US" sz="4000" dirty="0"/>
              <a:t>They will realize the wisdom of God.</a:t>
            </a:r>
          </a:p>
          <a:p>
            <a:r>
              <a:rPr lang="en-US" sz="4000" dirty="0"/>
              <a:t>Christ endured because God prospered Him.</a:t>
            </a:r>
          </a:p>
          <a:p>
            <a:r>
              <a:rPr lang="en-US" sz="4000" dirty="0"/>
              <a:t>Not for His own sake, but for God’s plan that brought His exaltation.</a:t>
            </a:r>
          </a:p>
          <a:p>
            <a:pPr lvl="0"/>
            <a:endParaRPr lang="en-US" sz="4000" dirty="0"/>
          </a:p>
        </p:txBody>
      </p:sp>
    </p:spTree>
    <p:extLst>
      <p:ext uri="{BB962C8B-B14F-4D97-AF65-F5344CB8AC3E}">
        <p14:creationId xmlns:p14="http://schemas.microsoft.com/office/powerpoint/2010/main" val="1886149078"/>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animEffect transition="in" filter="fade">
                                      <p:cBhvr>
                                        <p:cTn id="21" dur="500"/>
                                        <p:tgtEl>
                                          <p:spTgt spid="14">
                                            <p:txEl>
                                              <p:pRg st="3" end="3"/>
                                            </p:txEl>
                                          </p:spTgt>
                                        </p:tgtEl>
                                      </p:cBhvr>
                                    </p:animEffect>
                                    <p:anim calcmode="lin" valueType="num">
                                      <p:cBhvr>
                                        <p:cTn id="22"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524000"/>
            <a:ext cx="8535292" cy="5334000"/>
          </a:xfrm>
        </p:spPr>
        <p:txBody>
          <a:bodyPr>
            <a:normAutofit/>
          </a:bodyPr>
          <a:lstStyle/>
          <a:p>
            <a:pPr marL="0" lvl="0" indent="0">
              <a:buNone/>
            </a:pPr>
            <a:r>
              <a:rPr lang="en-US" sz="4000" dirty="0"/>
              <a:t>a. </a:t>
            </a:r>
            <a:r>
              <a:rPr lang="en-US" sz="4000" b="1" dirty="0"/>
              <a:t>His suffering leads to exaltation</a:t>
            </a:r>
            <a:r>
              <a:rPr lang="en-US" sz="4000" dirty="0"/>
              <a:t> vv. 52:13-15</a:t>
            </a:r>
          </a:p>
          <a:p>
            <a:pPr lvl="0"/>
            <a:r>
              <a:rPr lang="en-US" sz="4000" dirty="0"/>
              <a:t>To God, suffering is fruitful and sacrifice is practical.</a:t>
            </a:r>
          </a:p>
          <a:p>
            <a:pPr lvl="0"/>
            <a:r>
              <a:rPr lang="en-US" sz="4000" dirty="0"/>
              <a:t>Pain, in God’s service will lead to glory.</a:t>
            </a:r>
          </a:p>
          <a:p>
            <a:pPr lvl="0"/>
            <a:r>
              <a:rPr lang="en-US" sz="4000" dirty="0"/>
              <a:t>Christ knows that suffering is in God’s plan, it’s the only way to glory.</a:t>
            </a:r>
          </a:p>
          <a:p>
            <a:pPr lvl="0"/>
            <a:endParaRPr lang="en-US" sz="4000" dirty="0"/>
          </a:p>
        </p:txBody>
      </p:sp>
    </p:spTree>
    <p:extLst>
      <p:ext uri="{BB962C8B-B14F-4D97-AF65-F5344CB8AC3E}">
        <p14:creationId xmlns:p14="http://schemas.microsoft.com/office/powerpoint/2010/main" val="613428054"/>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animEffect transition="in" filter="fade">
                                      <p:cBhvr>
                                        <p:cTn id="21" dur="500"/>
                                        <p:tgtEl>
                                          <p:spTgt spid="14">
                                            <p:txEl>
                                              <p:pRg st="3" end="3"/>
                                            </p:txEl>
                                          </p:spTgt>
                                        </p:tgtEl>
                                      </p:cBhvr>
                                    </p:animEffect>
                                    <p:anim calcmode="lin" valueType="num">
                                      <p:cBhvr>
                                        <p:cTn id="22"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524000"/>
            <a:ext cx="8535292" cy="5334000"/>
          </a:xfrm>
        </p:spPr>
        <p:txBody>
          <a:bodyPr>
            <a:normAutofit/>
          </a:bodyPr>
          <a:lstStyle/>
          <a:p>
            <a:pPr marL="0" indent="0">
              <a:buNone/>
            </a:pPr>
            <a:r>
              <a:rPr lang="en-US" sz="4000" dirty="0"/>
              <a:t>b. </a:t>
            </a:r>
            <a:r>
              <a:rPr lang="en-US" sz="4000" b="1" dirty="0"/>
              <a:t>His suffering </a:t>
            </a:r>
            <a:r>
              <a:rPr lang="en-US" b="1" dirty="0"/>
              <a:t>offensive </a:t>
            </a:r>
            <a:r>
              <a:rPr lang="en-US" dirty="0"/>
              <a:t>vv. 53:1-3</a:t>
            </a:r>
          </a:p>
          <a:p>
            <a:pPr lvl="0"/>
            <a:r>
              <a:rPr lang="en-US" sz="4000" dirty="0"/>
              <a:t>Read vv. 1-3.</a:t>
            </a:r>
          </a:p>
          <a:p>
            <a:r>
              <a:rPr lang="en-US" sz="4000" dirty="0"/>
              <a:t>The triumph of Christ in His suffering raises disbelief.</a:t>
            </a:r>
          </a:p>
          <a:p>
            <a:r>
              <a:rPr lang="en-US" sz="4000" dirty="0"/>
              <a:t>For the world, Christ earthly beginning were insignificant and that his sufferings were offensive.</a:t>
            </a:r>
          </a:p>
          <a:p>
            <a:pPr lvl="0"/>
            <a:endParaRPr lang="en-US" sz="4000" dirty="0"/>
          </a:p>
        </p:txBody>
      </p:sp>
    </p:spTree>
    <p:extLst>
      <p:ext uri="{BB962C8B-B14F-4D97-AF65-F5344CB8AC3E}">
        <p14:creationId xmlns:p14="http://schemas.microsoft.com/office/powerpoint/2010/main" val="2682321748"/>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animEffect transition="in" filter="fade">
                                      <p:cBhvr>
                                        <p:cTn id="21" dur="500"/>
                                        <p:tgtEl>
                                          <p:spTgt spid="14">
                                            <p:txEl>
                                              <p:pRg st="3" end="3"/>
                                            </p:txEl>
                                          </p:spTgt>
                                        </p:tgtEl>
                                      </p:cBhvr>
                                    </p:animEffect>
                                    <p:anim calcmode="lin" valueType="num">
                                      <p:cBhvr>
                                        <p:cTn id="22"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524000"/>
            <a:ext cx="8535292" cy="5334000"/>
          </a:xfrm>
        </p:spPr>
        <p:txBody>
          <a:bodyPr>
            <a:normAutofit lnSpcReduction="10000"/>
          </a:bodyPr>
          <a:lstStyle/>
          <a:p>
            <a:pPr marL="0" indent="0">
              <a:buNone/>
            </a:pPr>
            <a:r>
              <a:rPr lang="en-US" sz="4000" dirty="0"/>
              <a:t>b. </a:t>
            </a:r>
            <a:r>
              <a:rPr lang="en-US" sz="4000" b="1" dirty="0"/>
              <a:t>His suffering </a:t>
            </a:r>
            <a:r>
              <a:rPr lang="en-US" b="1" dirty="0"/>
              <a:t>offensive </a:t>
            </a:r>
            <a:r>
              <a:rPr lang="en-US" dirty="0"/>
              <a:t>vv. 53:1-3</a:t>
            </a:r>
          </a:p>
          <a:p>
            <a:pPr lvl="0"/>
            <a:r>
              <a:rPr lang="en-US" sz="4000" dirty="0"/>
              <a:t>There was nothing appealing in his appearance that would make Israel rally to him.</a:t>
            </a:r>
          </a:p>
          <a:p>
            <a:r>
              <a:rPr lang="en-US" sz="4000" dirty="0"/>
              <a:t>He was despised, looked down upon, rejected and held in contempt.</a:t>
            </a:r>
          </a:p>
          <a:p>
            <a:r>
              <a:rPr lang="en-US" sz="4000" dirty="0"/>
              <a:t>His life was filled with grief and sorrows, so that men turned away their faces from him. </a:t>
            </a:r>
          </a:p>
          <a:p>
            <a:pPr lvl="0"/>
            <a:endParaRPr lang="en-US" sz="4000" dirty="0"/>
          </a:p>
          <a:p>
            <a:pPr lvl="0"/>
            <a:endParaRPr lang="en-US" sz="4400" dirty="0"/>
          </a:p>
        </p:txBody>
      </p:sp>
    </p:spTree>
    <p:extLst>
      <p:ext uri="{BB962C8B-B14F-4D97-AF65-F5344CB8AC3E}">
        <p14:creationId xmlns:p14="http://schemas.microsoft.com/office/powerpoint/2010/main" val="3988696245"/>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animEffect transition="in" filter="fade">
                                      <p:cBhvr>
                                        <p:cTn id="21" dur="500"/>
                                        <p:tgtEl>
                                          <p:spTgt spid="14">
                                            <p:txEl>
                                              <p:pRg st="3" end="3"/>
                                            </p:txEl>
                                          </p:spTgt>
                                        </p:tgtEl>
                                      </p:cBhvr>
                                    </p:animEffect>
                                    <p:anim calcmode="lin" valueType="num">
                                      <p:cBhvr>
                                        <p:cTn id="22"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524000"/>
            <a:ext cx="8535292" cy="5334000"/>
          </a:xfrm>
        </p:spPr>
        <p:txBody>
          <a:bodyPr>
            <a:normAutofit fontScale="92500" lnSpcReduction="20000"/>
          </a:bodyPr>
          <a:lstStyle/>
          <a:p>
            <a:pPr marL="0" indent="0">
              <a:buNone/>
            </a:pPr>
            <a:r>
              <a:rPr lang="en-US" sz="4300" dirty="0"/>
              <a:t>b. </a:t>
            </a:r>
            <a:r>
              <a:rPr lang="en-US" sz="4300" b="1" dirty="0"/>
              <a:t>His suffering offensive </a:t>
            </a:r>
            <a:r>
              <a:rPr lang="en-US" sz="4300" dirty="0"/>
              <a:t>vv. 53:1-3</a:t>
            </a:r>
          </a:p>
          <a:p>
            <a:pPr lvl="0"/>
            <a:r>
              <a:rPr lang="en-US" sz="4300" dirty="0"/>
              <a:t>Christ endured all these, so He could share the sufferings of the people He will redeem through His death on the cross.</a:t>
            </a:r>
          </a:p>
          <a:p>
            <a:pPr lvl="0"/>
            <a:r>
              <a:rPr lang="en-US" sz="4300" dirty="0"/>
              <a:t>Suffering is part of God’s plan to remind us of the human dilemma we share, to bring up out of ourselves in sympathy and patience, and to eventually suit us for glory.</a:t>
            </a:r>
          </a:p>
          <a:p>
            <a:pPr lvl="0"/>
            <a:endParaRPr lang="en-US" sz="4000" dirty="0"/>
          </a:p>
          <a:p>
            <a:pPr lvl="0"/>
            <a:endParaRPr lang="en-US" sz="4400" dirty="0"/>
          </a:p>
        </p:txBody>
      </p:sp>
    </p:spTree>
    <p:extLst>
      <p:ext uri="{BB962C8B-B14F-4D97-AF65-F5344CB8AC3E}">
        <p14:creationId xmlns:p14="http://schemas.microsoft.com/office/powerpoint/2010/main" val="3447663844"/>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371600"/>
            <a:ext cx="8535292" cy="5334000"/>
          </a:xfrm>
        </p:spPr>
        <p:txBody>
          <a:bodyPr>
            <a:normAutofit/>
          </a:bodyPr>
          <a:lstStyle/>
          <a:p>
            <a:pPr marL="0" indent="0">
              <a:buNone/>
            </a:pPr>
            <a:r>
              <a:rPr lang="en-US" sz="4000" dirty="0"/>
              <a:t>c. </a:t>
            </a:r>
            <a:r>
              <a:rPr lang="en-US" sz="4000" b="1" dirty="0"/>
              <a:t>His suffering is substitutionary </a:t>
            </a:r>
            <a:r>
              <a:rPr lang="en-US" sz="4000" dirty="0"/>
              <a:t>vv. 53:4-6</a:t>
            </a:r>
          </a:p>
          <a:p>
            <a:pPr lvl="0"/>
            <a:r>
              <a:rPr lang="en-US" sz="4000" dirty="0"/>
              <a:t>Read vv. 4-6.</a:t>
            </a:r>
          </a:p>
          <a:p>
            <a:r>
              <a:rPr lang="en-US" sz="4000" dirty="0"/>
              <a:t>We saw the suffering Servant and thought God was striking him.</a:t>
            </a:r>
          </a:p>
          <a:p>
            <a:r>
              <a:rPr lang="en-US" sz="4000" dirty="0"/>
              <a:t>The hand of God was upon Christ, and the reason was sin, yet the sin was not his, but ours!</a:t>
            </a:r>
          </a:p>
          <a:p>
            <a:endParaRPr lang="en-US" dirty="0"/>
          </a:p>
          <a:p>
            <a:pPr lvl="0"/>
            <a:endParaRPr lang="en-US" sz="4300" dirty="0"/>
          </a:p>
          <a:p>
            <a:pPr lvl="0"/>
            <a:endParaRPr lang="en-US" sz="4000" dirty="0"/>
          </a:p>
          <a:p>
            <a:pPr lvl="0"/>
            <a:endParaRPr lang="en-US" sz="4400" dirty="0"/>
          </a:p>
        </p:txBody>
      </p:sp>
    </p:spTree>
    <p:extLst>
      <p:ext uri="{BB962C8B-B14F-4D97-AF65-F5344CB8AC3E}">
        <p14:creationId xmlns:p14="http://schemas.microsoft.com/office/powerpoint/2010/main" val="3429960190"/>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animEffect transition="in" filter="fade">
                                      <p:cBhvr>
                                        <p:cTn id="21" dur="500"/>
                                        <p:tgtEl>
                                          <p:spTgt spid="14">
                                            <p:txEl>
                                              <p:pRg st="3" end="3"/>
                                            </p:txEl>
                                          </p:spTgt>
                                        </p:tgtEl>
                                      </p:cBhvr>
                                    </p:animEffect>
                                    <p:anim calcmode="lin" valueType="num">
                                      <p:cBhvr>
                                        <p:cTn id="22"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524000"/>
            <a:ext cx="8535292" cy="5334000"/>
          </a:xfrm>
        </p:spPr>
        <p:txBody>
          <a:bodyPr>
            <a:normAutofit/>
          </a:bodyPr>
          <a:lstStyle/>
          <a:p>
            <a:pPr marL="0" indent="0">
              <a:buNone/>
            </a:pPr>
            <a:r>
              <a:rPr lang="en-US" sz="4300" dirty="0"/>
              <a:t>c. </a:t>
            </a:r>
            <a:r>
              <a:rPr lang="en-US" sz="4300" b="1" dirty="0"/>
              <a:t>His suffering is substitutionary </a:t>
            </a:r>
            <a:r>
              <a:rPr lang="en-US" sz="4300" dirty="0"/>
              <a:t>vv. 53:4-6</a:t>
            </a:r>
          </a:p>
          <a:p>
            <a:pPr lvl="0"/>
            <a:r>
              <a:rPr lang="en-US" sz="4000" dirty="0"/>
              <a:t>“He was wounded for our transgressions” and “He was crushed for our iniquities.”</a:t>
            </a:r>
          </a:p>
          <a:p>
            <a:r>
              <a:rPr lang="en-US" sz="4000" dirty="0"/>
              <a:t>All his suffering was because of our rebellions and sins.</a:t>
            </a:r>
          </a:p>
          <a:p>
            <a:pPr lvl="0"/>
            <a:endParaRPr lang="en-US" sz="4000" dirty="0"/>
          </a:p>
          <a:p>
            <a:endParaRPr lang="en-US" dirty="0"/>
          </a:p>
          <a:p>
            <a:pPr lvl="0"/>
            <a:endParaRPr lang="en-US" sz="4300" dirty="0"/>
          </a:p>
          <a:p>
            <a:pPr lvl="0"/>
            <a:endParaRPr lang="en-US" sz="4000" dirty="0"/>
          </a:p>
          <a:p>
            <a:pPr lvl="0"/>
            <a:endParaRPr lang="en-US" sz="4400" dirty="0"/>
          </a:p>
        </p:txBody>
      </p:sp>
    </p:spTree>
    <p:extLst>
      <p:ext uri="{BB962C8B-B14F-4D97-AF65-F5344CB8AC3E}">
        <p14:creationId xmlns:p14="http://schemas.microsoft.com/office/powerpoint/2010/main" val="455632466"/>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524000"/>
            <a:ext cx="8535292" cy="5334000"/>
          </a:xfrm>
        </p:spPr>
        <p:txBody>
          <a:bodyPr>
            <a:normAutofit/>
          </a:bodyPr>
          <a:lstStyle/>
          <a:p>
            <a:pPr marL="0" indent="0">
              <a:buNone/>
            </a:pPr>
            <a:r>
              <a:rPr lang="en-US" sz="4300" dirty="0"/>
              <a:t>c. </a:t>
            </a:r>
            <a:r>
              <a:rPr lang="en-US" sz="4300" b="1" dirty="0"/>
              <a:t>His suffering is substitutionary </a:t>
            </a:r>
            <a:r>
              <a:rPr lang="en-US" sz="4300" dirty="0"/>
              <a:t>vv. 53:4-6</a:t>
            </a:r>
          </a:p>
          <a:p>
            <a:pPr lvl="0"/>
            <a:r>
              <a:rPr lang="en-US" sz="4000" i="1" dirty="0"/>
              <a:t>“The chastisement of our peace” and “by his stripes we are healed.”</a:t>
            </a:r>
            <a:endParaRPr lang="en-US" sz="4000" dirty="0"/>
          </a:p>
          <a:p>
            <a:pPr lvl="0"/>
            <a:r>
              <a:rPr lang="en-US" sz="4000" dirty="0"/>
              <a:t>These expresses the purpose of His substitutionary sufferings as </a:t>
            </a:r>
            <a:r>
              <a:rPr lang="en-US" sz="4000" i="1" dirty="0"/>
              <a:t>redemptive.</a:t>
            </a:r>
          </a:p>
          <a:p>
            <a:pPr lvl="0"/>
            <a:endParaRPr lang="en-US" sz="4000" dirty="0"/>
          </a:p>
          <a:p>
            <a:endParaRPr lang="en-US" dirty="0"/>
          </a:p>
          <a:p>
            <a:pPr lvl="0"/>
            <a:endParaRPr lang="en-US" sz="4300" dirty="0"/>
          </a:p>
          <a:p>
            <a:pPr lvl="0"/>
            <a:endParaRPr lang="en-US" sz="4000" dirty="0"/>
          </a:p>
          <a:p>
            <a:pPr lvl="0"/>
            <a:endParaRPr lang="en-US" sz="4400" dirty="0"/>
          </a:p>
        </p:txBody>
      </p:sp>
    </p:spTree>
    <p:extLst>
      <p:ext uri="{BB962C8B-B14F-4D97-AF65-F5344CB8AC3E}">
        <p14:creationId xmlns:p14="http://schemas.microsoft.com/office/powerpoint/2010/main" val="2036531057"/>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 Introduction</a:t>
            </a:r>
          </a:p>
        </p:txBody>
      </p:sp>
      <p:sp>
        <p:nvSpPr>
          <p:cNvPr id="14" name="Content Placeholder 13"/>
          <p:cNvSpPr>
            <a:spLocks noGrp="1"/>
          </p:cNvSpPr>
          <p:nvPr>
            <p:ph idx="1"/>
          </p:nvPr>
        </p:nvSpPr>
        <p:spPr>
          <a:xfrm>
            <a:off x="410169" y="1524000"/>
            <a:ext cx="8535292" cy="5151438"/>
          </a:xfrm>
        </p:spPr>
        <p:txBody>
          <a:bodyPr>
            <a:normAutofit lnSpcReduction="10000"/>
          </a:bodyPr>
          <a:lstStyle/>
          <a:p>
            <a:r>
              <a:rPr lang="en-US" sz="4000" dirty="0"/>
              <a:t>Suffering has been the stumbling block of humanity.</a:t>
            </a:r>
          </a:p>
          <a:p>
            <a:r>
              <a:rPr lang="en-US" sz="4000" dirty="0"/>
              <a:t>A fate to be avoided.</a:t>
            </a:r>
          </a:p>
          <a:p>
            <a:r>
              <a:rPr lang="en-US" sz="4000" dirty="0"/>
              <a:t>For believers, we have a different perspective.</a:t>
            </a:r>
          </a:p>
          <a:p>
            <a:r>
              <a:rPr lang="en-US" sz="4000" dirty="0"/>
              <a:t>It is the will of God that we suffer.</a:t>
            </a:r>
          </a:p>
          <a:p>
            <a:r>
              <a:rPr lang="en-US" sz="4000" dirty="0"/>
              <a:t>It is part of His plan for the development of our faith.</a:t>
            </a:r>
          </a:p>
        </p:txBody>
      </p:sp>
    </p:spTree>
    <p:extLst>
      <p:ext uri="{BB962C8B-B14F-4D97-AF65-F5344CB8AC3E}">
        <p14:creationId xmlns:p14="http://schemas.microsoft.com/office/powerpoint/2010/main" val="2128536031"/>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anim calcmode="lin" valueType="num">
                                      <p:cBhvr>
                                        <p:cTn id="8"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500"/>
                                        <p:tgtEl>
                                          <p:spTgt spid="14">
                                            <p:txEl>
                                              <p:pRg st="1" end="1"/>
                                            </p:txEl>
                                          </p:spTgt>
                                        </p:tgtEl>
                                      </p:cBhvr>
                                    </p:animEffect>
                                    <p:anim calcmode="lin" valueType="num">
                                      <p:cBhvr>
                                        <p:cTn id="15"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animEffect transition="in" filter="fade">
                                      <p:cBhvr>
                                        <p:cTn id="21" dur="500"/>
                                        <p:tgtEl>
                                          <p:spTgt spid="14">
                                            <p:txEl>
                                              <p:pRg st="2" end="2"/>
                                            </p:txEl>
                                          </p:spTgt>
                                        </p:tgtEl>
                                      </p:cBhvr>
                                    </p:animEffect>
                                    <p:anim calcmode="lin" valueType="num">
                                      <p:cBhvr>
                                        <p:cTn id="22"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xEl>
                                              <p:pRg st="3" end="3"/>
                                            </p:txEl>
                                          </p:spTgt>
                                        </p:tgtEl>
                                        <p:attrNameLst>
                                          <p:attrName>style.visibility</p:attrName>
                                        </p:attrNameLst>
                                      </p:cBhvr>
                                      <p:to>
                                        <p:strVal val="visible"/>
                                      </p:to>
                                    </p:set>
                                    <p:animEffect transition="in" filter="fade">
                                      <p:cBhvr>
                                        <p:cTn id="28" dur="500"/>
                                        <p:tgtEl>
                                          <p:spTgt spid="14">
                                            <p:txEl>
                                              <p:pRg st="3" end="3"/>
                                            </p:txEl>
                                          </p:spTgt>
                                        </p:tgtEl>
                                      </p:cBhvr>
                                    </p:animEffect>
                                    <p:anim calcmode="lin" valueType="num">
                                      <p:cBhvr>
                                        <p:cTn id="29"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4">
                                            <p:txEl>
                                              <p:pRg st="4" end="4"/>
                                            </p:txEl>
                                          </p:spTgt>
                                        </p:tgtEl>
                                        <p:attrNameLst>
                                          <p:attrName>style.visibility</p:attrName>
                                        </p:attrNameLst>
                                      </p:cBhvr>
                                      <p:to>
                                        <p:strVal val="visible"/>
                                      </p:to>
                                    </p:set>
                                    <p:animEffect transition="in" filter="fade">
                                      <p:cBhvr>
                                        <p:cTn id="35" dur="500"/>
                                        <p:tgtEl>
                                          <p:spTgt spid="14">
                                            <p:txEl>
                                              <p:pRg st="4" end="4"/>
                                            </p:txEl>
                                          </p:spTgt>
                                        </p:tgtEl>
                                      </p:cBhvr>
                                    </p:animEffect>
                                    <p:anim calcmode="lin" valueType="num">
                                      <p:cBhvr>
                                        <p:cTn id="36" dur="500" fill="hold"/>
                                        <p:tgtEl>
                                          <p:spTgt spid="14">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1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371600"/>
            <a:ext cx="8535292" cy="5334000"/>
          </a:xfrm>
        </p:spPr>
        <p:txBody>
          <a:bodyPr>
            <a:normAutofit/>
          </a:bodyPr>
          <a:lstStyle/>
          <a:p>
            <a:pPr marL="0" indent="0">
              <a:buNone/>
            </a:pPr>
            <a:r>
              <a:rPr lang="en-US" sz="4300" dirty="0"/>
              <a:t>c. </a:t>
            </a:r>
            <a:r>
              <a:rPr lang="en-US" sz="4300" b="1" dirty="0"/>
              <a:t>His suffering is substitutionary </a:t>
            </a:r>
            <a:r>
              <a:rPr lang="en-US" sz="4300" dirty="0"/>
              <a:t>vv. 53:4-6</a:t>
            </a:r>
          </a:p>
          <a:p>
            <a:pPr lvl="0"/>
            <a:r>
              <a:rPr lang="en-US" sz="4000" dirty="0"/>
              <a:t>Because of His chastisements and scourging, we now have peace and healing.</a:t>
            </a:r>
          </a:p>
          <a:p>
            <a:r>
              <a:rPr lang="en-US" sz="4000" dirty="0"/>
              <a:t>The pain was his in consequence of the sin that was ours—that is, the suffering was substitutionary. </a:t>
            </a:r>
          </a:p>
          <a:p>
            <a:pPr lvl="0"/>
            <a:endParaRPr lang="en-US" sz="4000" dirty="0"/>
          </a:p>
          <a:p>
            <a:endParaRPr lang="en-US" dirty="0"/>
          </a:p>
          <a:p>
            <a:pPr lvl="0"/>
            <a:endParaRPr lang="en-US" sz="4300" dirty="0"/>
          </a:p>
          <a:p>
            <a:pPr lvl="0"/>
            <a:endParaRPr lang="en-US" sz="4000" dirty="0"/>
          </a:p>
          <a:p>
            <a:pPr lvl="0"/>
            <a:endParaRPr lang="en-US" sz="4400" dirty="0"/>
          </a:p>
        </p:txBody>
      </p:sp>
    </p:spTree>
    <p:extLst>
      <p:ext uri="{BB962C8B-B14F-4D97-AF65-F5344CB8AC3E}">
        <p14:creationId xmlns:p14="http://schemas.microsoft.com/office/powerpoint/2010/main" val="3635478964"/>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371600"/>
            <a:ext cx="8535292" cy="5334000"/>
          </a:xfrm>
        </p:spPr>
        <p:txBody>
          <a:bodyPr>
            <a:normAutofit/>
          </a:bodyPr>
          <a:lstStyle/>
          <a:p>
            <a:pPr marL="0" indent="0">
              <a:buNone/>
            </a:pPr>
            <a:r>
              <a:rPr lang="en-US" sz="4300" dirty="0"/>
              <a:t>c. </a:t>
            </a:r>
            <a:r>
              <a:rPr lang="en-US" sz="4300" b="1" dirty="0"/>
              <a:t>His suffering is substitutionary </a:t>
            </a:r>
            <a:r>
              <a:rPr lang="en-US" sz="4300" dirty="0"/>
              <a:t>vv. 53:4-6</a:t>
            </a:r>
          </a:p>
          <a:p>
            <a:pPr lvl="0"/>
            <a:r>
              <a:rPr lang="en-US" sz="4000" dirty="0"/>
              <a:t>His pain brought us healing and peace, His suffering brought our redemption.</a:t>
            </a:r>
          </a:p>
          <a:p>
            <a:endParaRPr lang="en-US" sz="4000" dirty="0"/>
          </a:p>
          <a:p>
            <a:pPr lvl="0"/>
            <a:endParaRPr lang="en-US" sz="4000" dirty="0"/>
          </a:p>
          <a:p>
            <a:endParaRPr lang="en-US" dirty="0"/>
          </a:p>
          <a:p>
            <a:pPr lvl="0"/>
            <a:endParaRPr lang="en-US" sz="4300" dirty="0"/>
          </a:p>
          <a:p>
            <a:pPr lvl="0"/>
            <a:endParaRPr lang="en-US" sz="4000" dirty="0"/>
          </a:p>
          <a:p>
            <a:pPr lvl="0"/>
            <a:endParaRPr lang="en-US" sz="4400" dirty="0"/>
          </a:p>
        </p:txBody>
      </p:sp>
    </p:spTree>
    <p:extLst>
      <p:ext uri="{BB962C8B-B14F-4D97-AF65-F5344CB8AC3E}">
        <p14:creationId xmlns:p14="http://schemas.microsoft.com/office/powerpoint/2010/main" val="3822355348"/>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371600"/>
            <a:ext cx="8535292" cy="5334000"/>
          </a:xfrm>
        </p:spPr>
        <p:txBody>
          <a:bodyPr>
            <a:normAutofit fontScale="85000" lnSpcReduction="20000"/>
          </a:bodyPr>
          <a:lstStyle/>
          <a:p>
            <a:pPr marL="0" indent="0">
              <a:buNone/>
            </a:pPr>
            <a:r>
              <a:rPr lang="en-US" sz="4300" dirty="0"/>
              <a:t>c. </a:t>
            </a:r>
            <a:r>
              <a:rPr lang="en-US" sz="4100" b="1" dirty="0"/>
              <a:t>His suffering is substitutionary </a:t>
            </a:r>
            <a:r>
              <a:rPr lang="en-US" sz="4100" dirty="0"/>
              <a:t>vv. 53:4-6</a:t>
            </a:r>
            <a:endParaRPr lang="en-US" sz="4300" dirty="0"/>
          </a:p>
          <a:p>
            <a:pPr lvl="0"/>
            <a:r>
              <a:rPr lang="en-US" sz="4000" i="1" dirty="0"/>
              <a:t>“‘With his stripes we are healed.’ Will you notice that fact? The healing of a sinner does not lie in himself, nor in what he is, nor in what he feels, nor in what he does, nor in what he vows, nor in what he promises. It is not in himself at all; but there, at </a:t>
            </a:r>
            <a:r>
              <a:rPr lang="en-US" sz="4000" i="1" dirty="0" err="1"/>
              <a:t>Gabbatha</a:t>
            </a:r>
            <a:r>
              <a:rPr lang="en-US" sz="4000" i="1" dirty="0"/>
              <a:t>, where the pavement is stained with the blood of the Son of God, and there, at Golgotha, where the place of a skull beholds the agonies of Christ. It is in his stripes that the healing lies. I beseech thee, do not scourge thyself: ‘With his stripes we are healed.’” (Spurgeon)</a:t>
            </a:r>
            <a:endParaRPr lang="en-US" sz="4000" dirty="0"/>
          </a:p>
          <a:p>
            <a:pPr lvl="0"/>
            <a:endParaRPr lang="en-US" sz="4300" dirty="0"/>
          </a:p>
          <a:p>
            <a:pPr lvl="0"/>
            <a:endParaRPr lang="en-US" sz="4000" dirty="0"/>
          </a:p>
          <a:p>
            <a:pPr lvl="0"/>
            <a:endParaRPr lang="en-US" sz="4400" dirty="0"/>
          </a:p>
        </p:txBody>
      </p:sp>
    </p:spTree>
    <p:extLst>
      <p:ext uri="{BB962C8B-B14F-4D97-AF65-F5344CB8AC3E}">
        <p14:creationId xmlns:p14="http://schemas.microsoft.com/office/powerpoint/2010/main" val="3592124070"/>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 calcmode="lin" valueType="num">
                                      <p:cBhvr>
                                        <p:cTn id="7" dur="500" fill="hold"/>
                                        <p:tgtEl>
                                          <p:spTgt spid="14">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14">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371600"/>
            <a:ext cx="8535292" cy="5334000"/>
          </a:xfrm>
        </p:spPr>
        <p:txBody>
          <a:bodyPr>
            <a:normAutofit/>
          </a:bodyPr>
          <a:lstStyle/>
          <a:p>
            <a:pPr marL="0" indent="0">
              <a:buNone/>
            </a:pPr>
            <a:r>
              <a:rPr lang="en-US" sz="4000" dirty="0"/>
              <a:t>c. </a:t>
            </a:r>
            <a:r>
              <a:rPr lang="en-US" sz="4000" b="1" dirty="0"/>
              <a:t>His suffering is substitutionary </a:t>
            </a:r>
            <a:r>
              <a:rPr lang="en-US" sz="4000" dirty="0"/>
              <a:t>vv. 53:4-6</a:t>
            </a:r>
          </a:p>
          <a:p>
            <a:r>
              <a:rPr lang="en-US" sz="4000" dirty="0"/>
              <a:t>In verse 6, it says </a:t>
            </a:r>
            <a:r>
              <a:rPr lang="en-US" sz="4000" i="1" dirty="0"/>
              <a:t>All we like sheep have gone astray, we have turned everyone to his own way, and the LORD has laid on him the iniquity of us all.</a:t>
            </a:r>
          </a:p>
          <a:p>
            <a:r>
              <a:rPr lang="en-US" sz="4000" dirty="0"/>
              <a:t>The substitutionary suffering of Christ touches all of us who sinned.</a:t>
            </a:r>
          </a:p>
          <a:p>
            <a:endParaRPr lang="en-US" sz="4000" i="1" dirty="0"/>
          </a:p>
          <a:p>
            <a:pPr lvl="0"/>
            <a:endParaRPr lang="en-US" sz="4300" dirty="0"/>
          </a:p>
          <a:p>
            <a:pPr lvl="0"/>
            <a:endParaRPr lang="en-US" sz="4000" dirty="0"/>
          </a:p>
          <a:p>
            <a:pPr lvl="0"/>
            <a:endParaRPr lang="en-US" sz="4400" dirty="0"/>
          </a:p>
        </p:txBody>
      </p:sp>
    </p:spTree>
    <p:extLst>
      <p:ext uri="{BB962C8B-B14F-4D97-AF65-F5344CB8AC3E}">
        <p14:creationId xmlns:p14="http://schemas.microsoft.com/office/powerpoint/2010/main" val="5813621"/>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371600"/>
            <a:ext cx="8535292" cy="5334000"/>
          </a:xfrm>
        </p:spPr>
        <p:txBody>
          <a:bodyPr>
            <a:normAutofit/>
          </a:bodyPr>
          <a:lstStyle/>
          <a:p>
            <a:pPr marL="0" indent="0">
              <a:buNone/>
            </a:pPr>
            <a:r>
              <a:rPr lang="en-US" sz="4000" dirty="0"/>
              <a:t>c. </a:t>
            </a:r>
            <a:r>
              <a:rPr lang="en-US" sz="4000" b="1" dirty="0"/>
              <a:t>His suffering is substitutionary </a:t>
            </a:r>
            <a:r>
              <a:rPr lang="en-US" sz="4000" dirty="0"/>
              <a:t>vv. 53:4-6</a:t>
            </a:r>
          </a:p>
          <a:p>
            <a:r>
              <a:rPr lang="en-US" sz="4000" dirty="0"/>
              <a:t>It was the Father and the Son who worked for our salvation.</a:t>
            </a:r>
          </a:p>
          <a:p>
            <a:r>
              <a:rPr lang="en-US" sz="4000" dirty="0"/>
              <a:t>The Son was wounded for our transgression, it was the LORD who laid on Him the iniquity of us all.</a:t>
            </a:r>
          </a:p>
          <a:p>
            <a:endParaRPr lang="en-US" sz="4000" i="1" dirty="0"/>
          </a:p>
          <a:p>
            <a:pPr lvl="0"/>
            <a:endParaRPr lang="en-US" sz="4300" dirty="0"/>
          </a:p>
          <a:p>
            <a:pPr lvl="0"/>
            <a:endParaRPr lang="en-US" sz="4000" dirty="0"/>
          </a:p>
          <a:p>
            <a:pPr lvl="0"/>
            <a:endParaRPr lang="en-US" sz="4400" dirty="0"/>
          </a:p>
        </p:txBody>
      </p:sp>
    </p:spTree>
    <p:extLst>
      <p:ext uri="{BB962C8B-B14F-4D97-AF65-F5344CB8AC3E}">
        <p14:creationId xmlns:p14="http://schemas.microsoft.com/office/powerpoint/2010/main" val="1656087723"/>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524000"/>
            <a:ext cx="8535292" cy="5334000"/>
          </a:xfrm>
        </p:spPr>
        <p:txBody>
          <a:bodyPr>
            <a:normAutofit/>
          </a:bodyPr>
          <a:lstStyle/>
          <a:p>
            <a:pPr marL="0" indent="0">
              <a:buNone/>
            </a:pPr>
            <a:r>
              <a:rPr lang="en-US" sz="4000" dirty="0"/>
              <a:t>c. </a:t>
            </a:r>
            <a:r>
              <a:rPr lang="en-US" sz="4000" b="1" dirty="0"/>
              <a:t>His suffering is substitutionary </a:t>
            </a:r>
            <a:r>
              <a:rPr lang="en-US" sz="4000" dirty="0"/>
              <a:t>vv. 53:4-6</a:t>
            </a:r>
          </a:p>
          <a:p>
            <a:pPr lvl="0"/>
            <a:r>
              <a:rPr lang="en-US" sz="4000" dirty="0"/>
              <a:t>Christ’s substitutionary suffering meant the removal of our sins and brought about our reconciliation with God.</a:t>
            </a:r>
          </a:p>
          <a:p>
            <a:endParaRPr lang="en-US" sz="4000" i="1" dirty="0"/>
          </a:p>
          <a:p>
            <a:pPr lvl="0"/>
            <a:endParaRPr lang="en-US" sz="4300" dirty="0"/>
          </a:p>
          <a:p>
            <a:pPr lvl="0"/>
            <a:endParaRPr lang="en-US" sz="4000" dirty="0"/>
          </a:p>
          <a:p>
            <a:pPr lvl="0"/>
            <a:endParaRPr lang="en-US" sz="4400" dirty="0"/>
          </a:p>
        </p:txBody>
      </p:sp>
    </p:spTree>
    <p:extLst>
      <p:ext uri="{BB962C8B-B14F-4D97-AF65-F5344CB8AC3E}">
        <p14:creationId xmlns:p14="http://schemas.microsoft.com/office/powerpoint/2010/main" val="3641512975"/>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524000"/>
            <a:ext cx="8535292" cy="5334000"/>
          </a:xfrm>
        </p:spPr>
        <p:txBody>
          <a:bodyPr>
            <a:normAutofit lnSpcReduction="10000"/>
          </a:bodyPr>
          <a:lstStyle/>
          <a:p>
            <a:pPr marL="0" indent="0">
              <a:buNone/>
            </a:pPr>
            <a:r>
              <a:rPr lang="en-US" sz="4000" dirty="0"/>
              <a:t>d. </a:t>
            </a:r>
            <a:r>
              <a:rPr lang="en-US" sz="4000" b="1" dirty="0"/>
              <a:t>His suffering is accepted </a:t>
            </a:r>
            <a:r>
              <a:rPr lang="en-US" sz="4000" dirty="0"/>
              <a:t>vv. 53:7-9</a:t>
            </a:r>
          </a:p>
          <a:p>
            <a:pPr lvl="0"/>
            <a:r>
              <a:rPr lang="en-US" sz="4000" dirty="0"/>
              <a:t>Read vv. 7-9.</a:t>
            </a:r>
          </a:p>
          <a:p>
            <a:pPr lvl="0"/>
            <a:r>
              <a:rPr lang="en-US" sz="4000" dirty="0"/>
              <a:t>Christ was sinless, yet He silently submitted to injustice laid on Him.</a:t>
            </a:r>
          </a:p>
          <a:p>
            <a:pPr lvl="0"/>
            <a:r>
              <a:rPr lang="en-US" sz="4000" dirty="0"/>
              <a:t>In His affliction, He did not open His mouth.</a:t>
            </a:r>
          </a:p>
          <a:p>
            <a:pPr lvl="0"/>
            <a:r>
              <a:rPr lang="en-US" sz="4000" dirty="0"/>
              <a:t>Mark 15:2-5 “He was silent before His accusers”</a:t>
            </a:r>
          </a:p>
          <a:p>
            <a:endParaRPr lang="en-US" sz="4000" i="1" dirty="0"/>
          </a:p>
          <a:p>
            <a:pPr lvl="0"/>
            <a:endParaRPr lang="en-US" sz="4300" dirty="0"/>
          </a:p>
          <a:p>
            <a:pPr lvl="0"/>
            <a:endParaRPr lang="en-US" sz="4000" dirty="0"/>
          </a:p>
          <a:p>
            <a:pPr lvl="0"/>
            <a:endParaRPr lang="en-US" sz="4400" dirty="0"/>
          </a:p>
        </p:txBody>
      </p:sp>
    </p:spTree>
    <p:extLst>
      <p:ext uri="{BB962C8B-B14F-4D97-AF65-F5344CB8AC3E}">
        <p14:creationId xmlns:p14="http://schemas.microsoft.com/office/powerpoint/2010/main" val="716946195"/>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animEffect transition="in" filter="fade">
                                      <p:cBhvr>
                                        <p:cTn id="21" dur="500"/>
                                        <p:tgtEl>
                                          <p:spTgt spid="14">
                                            <p:txEl>
                                              <p:pRg st="3" end="3"/>
                                            </p:txEl>
                                          </p:spTgt>
                                        </p:tgtEl>
                                      </p:cBhvr>
                                    </p:animEffect>
                                    <p:anim calcmode="lin" valueType="num">
                                      <p:cBhvr>
                                        <p:cTn id="22"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xEl>
                                              <p:pRg st="4" end="4"/>
                                            </p:txEl>
                                          </p:spTgt>
                                        </p:tgtEl>
                                        <p:attrNameLst>
                                          <p:attrName>style.visibility</p:attrName>
                                        </p:attrNameLst>
                                      </p:cBhvr>
                                      <p:to>
                                        <p:strVal val="visible"/>
                                      </p:to>
                                    </p:set>
                                    <p:animEffect transition="in" filter="fade">
                                      <p:cBhvr>
                                        <p:cTn id="28" dur="500"/>
                                        <p:tgtEl>
                                          <p:spTgt spid="14">
                                            <p:txEl>
                                              <p:pRg st="4" end="4"/>
                                            </p:txEl>
                                          </p:spTgt>
                                        </p:tgtEl>
                                      </p:cBhvr>
                                    </p:animEffect>
                                    <p:anim calcmode="lin" valueType="num">
                                      <p:cBhvr>
                                        <p:cTn id="29" dur="500" fill="hold"/>
                                        <p:tgtEl>
                                          <p:spTgt spid="14">
                                            <p:txEl>
                                              <p:pRg st="4" end="4"/>
                                            </p:txEl>
                                          </p:spTgt>
                                        </p:tgtEl>
                                        <p:attrNameLst>
                                          <p:attrName>ppt_x</p:attrName>
                                        </p:attrNameLst>
                                      </p:cBhvr>
                                      <p:tavLst>
                                        <p:tav tm="0">
                                          <p:val>
                                            <p:strVal val="#ppt_x"/>
                                          </p:val>
                                        </p:tav>
                                        <p:tav tm="100000">
                                          <p:val>
                                            <p:strVal val="#ppt_x"/>
                                          </p:val>
                                        </p:tav>
                                      </p:tavLst>
                                    </p:anim>
                                    <p:anim calcmode="lin" valueType="num">
                                      <p:cBhvr>
                                        <p:cTn id="30" dur="500" fill="hold"/>
                                        <p:tgtEl>
                                          <p:spTgt spid="1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524000"/>
            <a:ext cx="8535292" cy="5334000"/>
          </a:xfrm>
        </p:spPr>
        <p:txBody>
          <a:bodyPr>
            <a:normAutofit/>
          </a:bodyPr>
          <a:lstStyle/>
          <a:p>
            <a:pPr marL="0" indent="0">
              <a:buNone/>
            </a:pPr>
            <a:r>
              <a:rPr lang="en-US" sz="4000" dirty="0"/>
              <a:t>d. </a:t>
            </a:r>
            <a:r>
              <a:rPr lang="en-US" sz="4000" b="1" dirty="0"/>
              <a:t>His suffering is accepted </a:t>
            </a:r>
            <a:r>
              <a:rPr lang="en-US" sz="4000" dirty="0"/>
              <a:t>vv. 53:7-9</a:t>
            </a:r>
          </a:p>
          <a:p>
            <a:pPr lvl="0"/>
            <a:r>
              <a:rPr lang="en-US" sz="4000" dirty="0"/>
              <a:t>In our suffering, we either confess that we deserve it, or complain that we do not.</a:t>
            </a:r>
          </a:p>
          <a:p>
            <a:pPr lvl="0"/>
            <a:r>
              <a:rPr lang="en-US" sz="4000" i="1" dirty="0"/>
              <a:t>Christ was silent like a sheep led to the slaughter.</a:t>
            </a:r>
          </a:p>
          <a:p>
            <a:r>
              <a:rPr lang="en-US" sz="3900" dirty="0"/>
              <a:t>He had no guilt of his own, and no doubts of God. </a:t>
            </a:r>
          </a:p>
          <a:p>
            <a:pPr lvl="0"/>
            <a:endParaRPr lang="en-US" sz="4000" dirty="0"/>
          </a:p>
          <a:p>
            <a:pPr lvl="0"/>
            <a:endParaRPr lang="en-US" sz="4300" dirty="0"/>
          </a:p>
          <a:p>
            <a:pPr lvl="0"/>
            <a:endParaRPr lang="en-US" sz="4000" dirty="0"/>
          </a:p>
          <a:p>
            <a:pPr lvl="0"/>
            <a:endParaRPr lang="en-US" sz="4400" dirty="0"/>
          </a:p>
        </p:txBody>
      </p:sp>
    </p:spTree>
    <p:extLst>
      <p:ext uri="{BB962C8B-B14F-4D97-AF65-F5344CB8AC3E}">
        <p14:creationId xmlns:p14="http://schemas.microsoft.com/office/powerpoint/2010/main" val="4123715972"/>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animEffect transition="in" filter="fade">
                                      <p:cBhvr>
                                        <p:cTn id="21" dur="500"/>
                                        <p:tgtEl>
                                          <p:spTgt spid="14">
                                            <p:txEl>
                                              <p:pRg st="3" end="3"/>
                                            </p:txEl>
                                          </p:spTgt>
                                        </p:tgtEl>
                                      </p:cBhvr>
                                    </p:animEffect>
                                    <p:anim calcmode="lin" valueType="num">
                                      <p:cBhvr>
                                        <p:cTn id="22"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524000"/>
            <a:ext cx="8535292" cy="5334000"/>
          </a:xfrm>
        </p:spPr>
        <p:txBody>
          <a:bodyPr>
            <a:normAutofit/>
          </a:bodyPr>
          <a:lstStyle/>
          <a:p>
            <a:pPr marL="0" indent="0">
              <a:buNone/>
            </a:pPr>
            <a:r>
              <a:rPr lang="en-US" sz="4000" dirty="0"/>
              <a:t>d. </a:t>
            </a:r>
            <a:r>
              <a:rPr lang="en-US" sz="4000" b="1" dirty="0"/>
              <a:t>His suffering is accepted </a:t>
            </a:r>
            <a:r>
              <a:rPr lang="en-US" sz="4000" dirty="0"/>
              <a:t>vv. 53:7-9</a:t>
            </a:r>
          </a:p>
          <a:p>
            <a:pPr lvl="0"/>
            <a:r>
              <a:rPr lang="en-US" sz="4000" dirty="0"/>
              <a:t>He knew that is was not punishment he was enduring for himself, </a:t>
            </a:r>
          </a:p>
          <a:p>
            <a:pPr lvl="0"/>
            <a:r>
              <a:rPr lang="en-US" sz="4000" dirty="0"/>
              <a:t>It was a service he was performing—a service laid on him by God, a service for man’s redemption, a service sure of results that were glorious.</a:t>
            </a:r>
          </a:p>
          <a:p>
            <a:pPr lvl="0"/>
            <a:endParaRPr lang="en-US" sz="4000" dirty="0"/>
          </a:p>
          <a:p>
            <a:pPr lvl="0"/>
            <a:endParaRPr lang="en-US" sz="4300" dirty="0"/>
          </a:p>
          <a:p>
            <a:pPr lvl="0"/>
            <a:endParaRPr lang="en-US" sz="4000" dirty="0"/>
          </a:p>
          <a:p>
            <a:pPr lvl="0"/>
            <a:endParaRPr lang="en-US" sz="4400" dirty="0"/>
          </a:p>
        </p:txBody>
      </p:sp>
    </p:spTree>
    <p:extLst>
      <p:ext uri="{BB962C8B-B14F-4D97-AF65-F5344CB8AC3E}">
        <p14:creationId xmlns:p14="http://schemas.microsoft.com/office/powerpoint/2010/main" val="3896329776"/>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524000"/>
            <a:ext cx="8535292" cy="5334000"/>
          </a:xfrm>
        </p:spPr>
        <p:txBody>
          <a:bodyPr>
            <a:normAutofit/>
          </a:bodyPr>
          <a:lstStyle/>
          <a:p>
            <a:pPr marL="0" indent="0">
              <a:buNone/>
            </a:pPr>
            <a:r>
              <a:rPr lang="en-US" sz="4000" dirty="0"/>
              <a:t>d. </a:t>
            </a:r>
            <a:r>
              <a:rPr lang="en-US" sz="4000" b="1" dirty="0"/>
              <a:t>His suffering is accepted </a:t>
            </a:r>
            <a:r>
              <a:rPr lang="en-US" sz="4000" dirty="0"/>
              <a:t>vv. 53:7-9</a:t>
            </a:r>
          </a:p>
          <a:p>
            <a:pPr lvl="0"/>
            <a:r>
              <a:rPr lang="en-US" sz="4000" dirty="0"/>
              <a:t>He suffered judicial murder at the hands of His enemies.</a:t>
            </a:r>
          </a:p>
          <a:p>
            <a:pPr lvl="0"/>
            <a:r>
              <a:rPr lang="en-US" sz="4000" dirty="0"/>
              <a:t>His submission to God’s will merited Him a humiliating burial.</a:t>
            </a:r>
          </a:p>
          <a:p>
            <a:pPr lvl="0"/>
            <a:r>
              <a:rPr lang="en-US" sz="4000" dirty="0"/>
              <a:t>Seemingly, His life ended fruitlessly.</a:t>
            </a:r>
          </a:p>
          <a:p>
            <a:pPr lvl="0"/>
            <a:r>
              <a:rPr lang="en-US" sz="4000" dirty="0"/>
              <a:t>But His suffering is accepted by God!</a:t>
            </a:r>
          </a:p>
          <a:p>
            <a:pPr lvl="0"/>
            <a:endParaRPr lang="en-US" sz="4000" dirty="0"/>
          </a:p>
          <a:p>
            <a:pPr lvl="0"/>
            <a:endParaRPr lang="en-US" sz="4300" dirty="0"/>
          </a:p>
          <a:p>
            <a:pPr lvl="0"/>
            <a:endParaRPr lang="en-US" sz="4000" dirty="0"/>
          </a:p>
          <a:p>
            <a:pPr lvl="0"/>
            <a:endParaRPr lang="en-US" sz="4400" dirty="0"/>
          </a:p>
        </p:txBody>
      </p:sp>
    </p:spTree>
    <p:extLst>
      <p:ext uri="{BB962C8B-B14F-4D97-AF65-F5344CB8AC3E}">
        <p14:creationId xmlns:p14="http://schemas.microsoft.com/office/powerpoint/2010/main" val="1289467427"/>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animEffect transition="in" filter="fade">
                                      <p:cBhvr>
                                        <p:cTn id="21" dur="500"/>
                                        <p:tgtEl>
                                          <p:spTgt spid="14">
                                            <p:txEl>
                                              <p:pRg st="3" end="3"/>
                                            </p:txEl>
                                          </p:spTgt>
                                        </p:tgtEl>
                                      </p:cBhvr>
                                    </p:animEffect>
                                    <p:anim calcmode="lin" valueType="num">
                                      <p:cBhvr>
                                        <p:cTn id="22"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xEl>
                                              <p:pRg st="4" end="4"/>
                                            </p:txEl>
                                          </p:spTgt>
                                        </p:tgtEl>
                                        <p:attrNameLst>
                                          <p:attrName>style.visibility</p:attrName>
                                        </p:attrNameLst>
                                      </p:cBhvr>
                                      <p:to>
                                        <p:strVal val="visible"/>
                                      </p:to>
                                    </p:set>
                                    <p:animEffect transition="in" filter="fade">
                                      <p:cBhvr>
                                        <p:cTn id="28" dur="500"/>
                                        <p:tgtEl>
                                          <p:spTgt spid="14">
                                            <p:txEl>
                                              <p:pRg st="4" end="4"/>
                                            </p:txEl>
                                          </p:spTgt>
                                        </p:tgtEl>
                                      </p:cBhvr>
                                    </p:animEffect>
                                    <p:anim calcmode="lin" valueType="num">
                                      <p:cBhvr>
                                        <p:cTn id="29" dur="500" fill="hold"/>
                                        <p:tgtEl>
                                          <p:spTgt spid="14">
                                            <p:txEl>
                                              <p:pRg st="4" end="4"/>
                                            </p:txEl>
                                          </p:spTgt>
                                        </p:tgtEl>
                                        <p:attrNameLst>
                                          <p:attrName>ppt_x</p:attrName>
                                        </p:attrNameLst>
                                      </p:cBhvr>
                                      <p:tavLst>
                                        <p:tav tm="0">
                                          <p:val>
                                            <p:strVal val="#ppt_x"/>
                                          </p:val>
                                        </p:tav>
                                        <p:tav tm="100000">
                                          <p:val>
                                            <p:strVal val="#ppt_x"/>
                                          </p:val>
                                        </p:tav>
                                      </p:tavLst>
                                    </p:anim>
                                    <p:anim calcmode="lin" valueType="num">
                                      <p:cBhvr>
                                        <p:cTn id="30" dur="500" fill="hold"/>
                                        <p:tgtEl>
                                          <p:spTgt spid="1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 Introduction</a:t>
            </a:r>
          </a:p>
        </p:txBody>
      </p:sp>
      <p:sp>
        <p:nvSpPr>
          <p:cNvPr id="14" name="Content Placeholder 13"/>
          <p:cNvSpPr>
            <a:spLocks noGrp="1"/>
          </p:cNvSpPr>
          <p:nvPr>
            <p:ph idx="1"/>
          </p:nvPr>
        </p:nvSpPr>
        <p:spPr>
          <a:xfrm>
            <a:off x="410169" y="1524000"/>
            <a:ext cx="8535292" cy="5151438"/>
          </a:xfrm>
        </p:spPr>
        <p:txBody>
          <a:bodyPr>
            <a:normAutofit/>
          </a:bodyPr>
          <a:lstStyle/>
          <a:p>
            <a:r>
              <a:rPr lang="en-US" sz="4000" dirty="0"/>
              <a:t>Suffering is a service to God, a self-sacrificing service.</a:t>
            </a:r>
          </a:p>
          <a:p>
            <a:r>
              <a:rPr lang="en-US" sz="4000" dirty="0"/>
              <a:t>It is when we do this that we take up our cross, that we have fellowship with his sufferings.</a:t>
            </a:r>
          </a:p>
          <a:p>
            <a:endParaRPr lang="en-US" sz="4000" dirty="0"/>
          </a:p>
        </p:txBody>
      </p:sp>
    </p:spTree>
    <p:extLst>
      <p:ext uri="{BB962C8B-B14F-4D97-AF65-F5344CB8AC3E}">
        <p14:creationId xmlns:p14="http://schemas.microsoft.com/office/powerpoint/2010/main" val="2285112395"/>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anim calcmode="lin" valueType="num">
                                      <p:cBhvr>
                                        <p:cTn id="8"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500"/>
                                        <p:tgtEl>
                                          <p:spTgt spid="14">
                                            <p:txEl>
                                              <p:pRg st="1" end="1"/>
                                            </p:txEl>
                                          </p:spTgt>
                                        </p:tgtEl>
                                      </p:cBhvr>
                                    </p:animEffect>
                                    <p:anim calcmode="lin" valueType="num">
                                      <p:cBhvr>
                                        <p:cTn id="15"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524000"/>
            <a:ext cx="8535292" cy="5334000"/>
          </a:xfrm>
        </p:spPr>
        <p:txBody>
          <a:bodyPr>
            <a:normAutofit/>
          </a:bodyPr>
          <a:lstStyle/>
          <a:p>
            <a:pPr marL="0" indent="0">
              <a:buNone/>
            </a:pPr>
            <a:r>
              <a:rPr lang="en-US" sz="4000" dirty="0"/>
              <a:t>e. </a:t>
            </a:r>
            <a:r>
              <a:rPr lang="en-US" sz="4000" b="1" dirty="0"/>
              <a:t>His suffering is efficacious </a:t>
            </a:r>
            <a:r>
              <a:rPr lang="en-US" sz="4000" dirty="0"/>
              <a:t>vv. 10-12</a:t>
            </a:r>
          </a:p>
          <a:p>
            <a:pPr lvl="0"/>
            <a:r>
              <a:rPr lang="en-US" sz="4000" dirty="0"/>
              <a:t>Read vv. 53:10-12</a:t>
            </a:r>
          </a:p>
          <a:p>
            <a:pPr lvl="0"/>
            <a:r>
              <a:rPr lang="en-US" sz="4000" dirty="0"/>
              <a:t>His death is a perversion of justice!</a:t>
            </a:r>
          </a:p>
          <a:p>
            <a:pPr lvl="0"/>
            <a:r>
              <a:rPr lang="en-US" sz="4000" dirty="0"/>
              <a:t>Yet, it was God’s will and it’s  His pleasure to do it.</a:t>
            </a:r>
          </a:p>
          <a:p>
            <a:pPr lvl="0"/>
            <a:r>
              <a:rPr lang="en-US" sz="4000" dirty="0"/>
              <a:t>His suffering was so powerful to effect its intended results:</a:t>
            </a:r>
          </a:p>
          <a:p>
            <a:pPr lvl="0"/>
            <a:endParaRPr lang="en-US" sz="4000" dirty="0"/>
          </a:p>
          <a:p>
            <a:pPr lvl="0"/>
            <a:endParaRPr lang="en-US" sz="4300" dirty="0"/>
          </a:p>
          <a:p>
            <a:pPr lvl="0"/>
            <a:endParaRPr lang="en-US" sz="4000" dirty="0"/>
          </a:p>
          <a:p>
            <a:pPr lvl="0"/>
            <a:endParaRPr lang="en-US" sz="4400" dirty="0"/>
          </a:p>
        </p:txBody>
      </p:sp>
    </p:spTree>
    <p:extLst>
      <p:ext uri="{BB962C8B-B14F-4D97-AF65-F5344CB8AC3E}">
        <p14:creationId xmlns:p14="http://schemas.microsoft.com/office/powerpoint/2010/main" val="3384954997"/>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animEffect transition="in" filter="fade">
                                      <p:cBhvr>
                                        <p:cTn id="21" dur="500"/>
                                        <p:tgtEl>
                                          <p:spTgt spid="14">
                                            <p:txEl>
                                              <p:pRg st="3" end="3"/>
                                            </p:txEl>
                                          </p:spTgt>
                                        </p:tgtEl>
                                      </p:cBhvr>
                                    </p:animEffect>
                                    <p:anim calcmode="lin" valueType="num">
                                      <p:cBhvr>
                                        <p:cTn id="22"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xEl>
                                              <p:pRg st="4" end="4"/>
                                            </p:txEl>
                                          </p:spTgt>
                                        </p:tgtEl>
                                        <p:attrNameLst>
                                          <p:attrName>style.visibility</p:attrName>
                                        </p:attrNameLst>
                                      </p:cBhvr>
                                      <p:to>
                                        <p:strVal val="visible"/>
                                      </p:to>
                                    </p:set>
                                    <p:animEffect transition="in" filter="fade">
                                      <p:cBhvr>
                                        <p:cTn id="28" dur="500"/>
                                        <p:tgtEl>
                                          <p:spTgt spid="14">
                                            <p:txEl>
                                              <p:pRg st="4" end="4"/>
                                            </p:txEl>
                                          </p:spTgt>
                                        </p:tgtEl>
                                      </p:cBhvr>
                                    </p:animEffect>
                                    <p:anim calcmode="lin" valueType="num">
                                      <p:cBhvr>
                                        <p:cTn id="29" dur="500" fill="hold"/>
                                        <p:tgtEl>
                                          <p:spTgt spid="14">
                                            <p:txEl>
                                              <p:pRg st="4" end="4"/>
                                            </p:txEl>
                                          </p:spTgt>
                                        </p:tgtEl>
                                        <p:attrNameLst>
                                          <p:attrName>ppt_x</p:attrName>
                                        </p:attrNameLst>
                                      </p:cBhvr>
                                      <p:tavLst>
                                        <p:tav tm="0">
                                          <p:val>
                                            <p:strVal val="#ppt_x"/>
                                          </p:val>
                                        </p:tav>
                                        <p:tav tm="100000">
                                          <p:val>
                                            <p:strVal val="#ppt_x"/>
                                          </p:val>
                                        </p:tav>
                                      </p:tavLst>
                                    </p:anim>
                                    <p:anim calcmode="lin" valueType="num">
                                      <p:cBhvr>
                                        <p:cTn id="30" dur="500" fill="hold"/>
                                        <p:tgtEl>
                                          <p:spTgt spid="1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524000"/>
            <a:ext cx="8535292" cy="5334000"/>
          </a:xfrm>
        </p:spPr>
        <p:txBody>
          <a:bodyPr>
            <a:normAutofit/>
          </a:bodyPr>
          <a:lstStyle/>
          <a:p>
            <a:pPr marL="0" indent="0">
              <a:buNone/>
            </a:pPr>
            <a:r>
              <a:rPr lang="en-US" sz="4000" dirty="0"/>
              <a:t>e. </a:t>
            </a:r>
            <a:r>
              <a:rPr lang="en-US" sz="4000" b="1" dirty="0"/>
              <a:t>His suffering is efficacious </a:t>
            </a:r>
            <a:r>
              <a:rPr lang="en-US" sz="4000" dirty="0"/>
              <a:t>vv. 10-12</a:t>
            </a:r>
          </a:p>
          <a:p>
            <a:pPr lvl="0"/>
            <a:r>
              <a:rPr lang="en-US" sz="4000" dirty="0"/>
              <a:t>The justification of sinners!</a:t>
            </a:r>
          </a:p>
          <a:p>
            <a:pPr lvl="0"/>
            <a:r>
              <a:rPr lang="en-US" sz="4000" dirty="0"/>
              <a:t>God made the Messiah a sin offering for many, so that by the knowledge of Him they might be justified.</a:t>
            </a:r>
          </a:p>
          <a:p>
            <a:pPr lvl="0"/>
            <a:r>
              <a:rPr lang="en-US" sz="4000" dirty="0"/>
              <a:t>God willed the suffering of Christ, He ordained it.</a:t>
            </a:r>
          </a:p>
          <a:p>
            <a:pPr lvl="0"/>
            <a:endParaRPr lang="en-US" sz="4000" dirty="0"/>
          </a:p>
          <a:p>
            <a:pPr lvl="0"/>
            <a:endParaRPr lang="en-US" sz="4300" dirty="0"/>
          </a:p>
          <a:p>
            <a:pPr lvl="0"/>
            <a:endParaRPr lang="en-US" sz="4000" dirty="0"/>
          </a:p>
          <a:p>
            <a:pPr lvl="0"/>
            <a:endParaRPr lang="en-US" sz="4400" dirty="0"/>
          </a:p>
        </p:txBody>
      </p:sp>
    </p:spTree>
    <p:extLst>
      <p:ext uri="{BB962C8B-B14F-4D97-AF65-F5344CB8AC3E}">
        <p14:creationId xmlns:p14="http://schemas.microsoft.com/office/powerpoint/2010/main" val="574810377"/>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animEffect transition="in" filter="fade">
                                      <p:cBhvr>
                                        <p:cTn id="21" dur="500"/>
                                        <p:tgtEl>
                                          <p:spTgt spid="14">
                                            <p:txEl>
                                              <p:pRg st="3" end="3"/>
                                            </p:txEl>
                                          </p:spTgt>
                                        </p:tgtEl>
                                      </p:cBhvr>
                                    </p:animEffect>
                                    <p:anim calcmode="lin" valueType="num">
                                      <p:cBhvr>
                                        <p:cTn id="22"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524000"/>
            <a:ext cx="8535292" cy="5334000"/>
          </a:xfrm>
        </p:spPr>
        <p:txBody>
          <a:bodyPr>
            <a:normAutofit/>
          </a:bodyPr>
          <a:lstStyle/>
          <a:p>
            <a:pPr marL="0" indent="0">
              <a:buNone/>
            </a:pPr>
            <a:r>
              <a:rPr lang="en-US" sz="4000" dirty="0"/>
              <a:t>e. </a:t>
            </a:r>
            <a:r>
              <a:rPr lang="en-US" sz="4000" b="1" dirty="0"/>
              <a:t>His suffering is efficacious </a:t>
            </a:r>
            <a:r>
              <a:rPr lang="en-US" sz="4000" dirty="0"/>
              <a:t>vv. 10-12</a:t>
            </a:r>
          </a:p>
          <a:p>
            <a:pPr lvl="0"/>
            <a:r>
              <a:rPr lang="en-US" dirty="0"/>
              <a:t>The pouring out of His blood on the cross brought the remission of sin.</a:t>
            </a:r>
          </a:p>
          <a:p>
            <a:pPr lvl="0"/>
            <a:r>
              <a:rPr lang="en-US" sz="4000" dirty="0"/>
              <a:t>It brought the full atonement of our sins.</a:t>
            </a:r>
          </a:p>
          <a:p>
            <a:pPr lvl="0"/>
            <a:r>
              <a:rPr lang="en-US" sz="4000" dirty="0"/>
              <a:t>As we come to know Him by faith, His suffering will receive eternal praise.</a:t>
            </a:r>
          </a:p>
          <a:p>
            <a:pPr lvl="0"/>
            <a:endParaRPr lang="en-US" sz="4300" dirty="0"/>
          </a:p>
          <a:p>
            <a:pPr lvl="0"/>
            <a:endParaRPr lang="en-US" sz="4000" dirty="0"/>
          </a:p>
          <a:p>
            <a:pPr lvl="0"/>
            <a:endParaRPr lang="en-US" sz="4400" dirty="0"/>
          </a:p>
        </p:txBody>
      </p:sp>
    </p:spTree>
    <p:extLst>
      <p:ext uri="{BB962C8B-B14F-4D97-AF65-F5344CB8AC3E}">
        <p14:creationId xmlns:p14="http://schemas.microsoft.com/office/powerpoint/2010/main" val="1486353593"/>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animEffect transition="in" filter="fade">
                                      <p:cBhvr>
                                        <p:cTn id="21" dur="500"/>
                                        <p:tgtEl>
                                          <p:spTgt spid="14">
                                            <p:txEl>
                                              <p:pRg st="3" end="3"/>
                                            </p:txEl>
                                          </p:spTgt>
                                        </p:tgtEl>
                                      </p:cBhvr>
                                    </p:animEffect>
                                    <p:anim calcmode="lin" valueType="num">
                                      <p:cBhvr>
                                        <p:cTn id="22"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524000"/>
            <a:ext cx="8535292" cy="5334000"/>
          </a:xfrm>
        </p:spPr>
        <p:txBody>
          <a:bodyPr>
            <a:normAutofit lnSpcReduction="10000"/>
          </a:bodyPr>
          <a:lstStyle/>
          <a:p>
            <a:pPr marL="0" indent="0">
              <a:buNone/>
            </a:pPr>
            <a:r>
              <a:rPr lang="en-US" sz="4000" dirty="0"/>
              <a:t>e. </a:t>
            </a:r>
            <a:r>
              <a:rPr lang="en-US" sz="4000" b="1" dirty="0"/>
              <a:t>His suffering is efficacious </a:t>
            </a:r>
            <a:r>
              <a:rPr lang="en-US" sz="4000" dirty="0"/>
              <a:t>vv. 10-12</a:t>
            </a:r>
          </a:p>
          <a:p>
            <a:pPr lvl="0"/>
            <a:r>
              <a:rPr lang="en-US" dirty="0"/>
              <a:t>The guilty are declared righteous before God.</a:t>
            </a:r>
          </a:p>
          <a:p>
            <a:pPr lvl="0"/>
            <a:r>
              <a:rPr lang="en-US" sz="4300" dirty="0"/>
              <a:t>His suffering did not end in vain.</a:t>
            </a:r>
          </a:p>
          <a:p>
            <a:pPr lvl="0"/>
            <a:r>
              <a:rPr lang="en-US" sz="4300" dirty="0"/>
              <a:t>Because God is pleased with His obedience, He was exalted.</a:t>
            </a:r>
          </a:p>
          <a:p>
            <a:pPr lvl="0"/>
            <a:r>
              <a:rPr lang="en-US" sz="4300" dirty="0"/>
              <a:t>God appointed Him to honor and glory!</a:t>
            </a:r>
          </a:p>
          <a:p>
            <a:pPr lvl="0"/>
            <a:endParaRPr lang="en-US" sz="4000" dirty="0"/>
          </a:p>
          <a:p>
            <a:pPr lvl="0"/>
            <a:endParaRPr lang="en-US" sz="4400" dirty="0"/>
          </a:p>
        </p:txBody>
      </p:sp>
    </p:spTree>
    <p:extLst>
      <p:ext uri="{BB962C8B-B14F-4D97-AF65-F5344CB8AC3E}">
        <p14:creationId xmlns:p14="http://schemas.microsoft.com/office/powerpoint/2010/main" val="331909086"/>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animEffect transition="in" filter="fade">
                                      <p:cBhvr>
                                        <p:cTn id="21" dur="500"/>
                                        <p:tgtEl>
                                          <p:spTgt spid="14">
                                            <p:txEl>
                                              <p:pRg st="3" end="3"/>
                                            </p:txEl>
                                          </p:spTgt>
                                        </p:tgtEl>
                                      </p:cBhvr>
                                    </p:animEffect>
                                    <p:anim calcmode="lin" valueType="num">
                                      <p:cBhvr>
                                        <p:cTn id="22"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xEl>
                                              <p:pRg st="4" end="4"/>
                                            </p:txEl>
                                          </p:spTgt>
                                        </p:tgtEl>
                                        <p:attrNameLst>
                                          <p:attrName>style.visibility</p:attrName>
                                        </p:attrNameLst>
                                      </p:cBhvr>
                                      <p:to>
                                        <p:strVal val="visible"/>
                                      </p:to>
                                    </p:set>
                                    <p:animEffect transition="in" filter="fade">
                                      <p:cBhvr>
                                        <p:cTn id="28" dur="500"/>
                                        <p:tgtEl>
                                          <p:spTgt spid="14">
                                            <p:txEl>
                                              <p:pRg st="4" end="4"/>
                                            </p:txEl>
                                          </p:spTgt>
                                        </p:tgtEl>
                                      </p:cBhvr>
                                    </p:animEffect>
                                    <p:anim calcmode="lin" valueType="num">
                                      <p:cBhvr>
                                        <p:cTn id="29" dur="500" fill="hold"/>
                                        <p:tgtEl>
                                          <p:spTgt spid="14">
                                            <p:txEl>
                                              <p:pRg st="4" end="4"/>
                                            </p:txEl>
                                          </p:spTgt>
                                        </p:tgtEl>
                                        <p:attrNameLst>
                                          <p:attrName>ppt_x</p:attrName>
                                        </p:attrNameLst>
                                      </p:cBhvr>
                                      <p:tavLst>
                                        <p:tav tm="0">
                                          <p:val>
                                            <p:strVal val="#ppt_x"/>
                                          </p:val>
                                        </p:tav>
                                        <p:tav tm="100000">
                                          <p:val>
                                            <p:strVal val="#ppt_x"/>
                                          </p:val>
                                        </p:tav>
                                      </p:tavLst>
                                    </p:anim>
                                    <p:anim calcmode="lin" valueType="num">
                                      <p:cBhvr>
                                        <p:cTn id="30" dur="500" fill="hold"/>
                                        <p:tgtEl>
                                          <p:spTgt spid="1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524000"/>
            <a:ext cx="8535292" cy="5334000"/>
          </a:xfrm>
        </p:spPr>
        <p:txBody>
          <a:bodyPr>
            <a:normAutofit/>
          </a:bodyPr>
          <a:lstStyle/>
          <a:p>
            <a:pPr marL="0" indent="0">
              <a:buNone/>
            </a:pPr>
            <a:r>
              <a:rPr lang="en-US" sz="4000" dirty="0"/>
              <a:t>e. </a:t>
            </a:r>
            <a:r>
              <a:rPr lang="en-US" sz="4000" b="1" dirty="0"/>
              <a:t>His suffering is efficacious </a:t>
            </a:r>
            <a:r>
              <a:rPr lang="en-US" sz="4000" dirty="0"/>
              <a:t>vv. 10-12</a:t>
            </a:r>
          </a:p>
          <a:p>
            <a:pPr lvl="0"/>
            <a:r>
              <a:rPr lang="en-US" sz="4000" dirty="0"/>
              <a:t>Though brought so low, though despised, rejected, and forgotten of men, God exalted Him to the highest of honor.</a:t>
            </a:r>
          </a:p>
          <a:p>
            <a:pPr lvl="0"/>
            <a:r>
              <a:rPr lang="en-US" sz="4000" dirty="0"/>
              <a:t>Phil. 2:10-11</a:t>
            </a:r>
          </a:p>
          <a:p>
            <a:pPr lvl="0"/>
            <a:endParaRPr lang="en-US" sz="4000" dirty="0"/>
          </a:p>
          <a:p>
            <a:pPr lvl="0"/>
            <a:endParaRPr lang="en-US" sz="4400" dirty="0"/>
          </a:p>
        </p:txBody>
      </p:sp>
    </p:spTree>
    <p:extLst>
      <p:ext uri="{BB962C8B-B14F-4D97-AF65-F5344CB8AC3E}">
        <p14:creationId xmlns:p14="http://schemas.microsoft.com/office/powerpoint/2010/main" val="684018690"/>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IV. Conclusion</a:t>
            </a:r>
          </a:p>
        </p:txBody>
      </p:sp>
      <p:sp>
        <p:nvSpPr>
          <p:cNvPr id="14" name="Content Placeholder 13"/>
          <p:cNvSpPr>
            <a:spLocks noGrp="1"/>
          </p:cNvSpPr>
          <p:nvPr>
            <p:ph idx="1"/>
          </p:nvPr>
        </p:nvSpPr>
        <p:spPr>
          <a:xfrm>
            <a:off x="410169" y="1524000"/>
            <a:ext cx="8535292" cy="5334000"/>
          </a:xfrm>
        </p:spPr>
        <p:txBody>
          <a:bodyPr>
            <a:normAutofit/>
          </a:bodyPr>
          <a:lstStyle/>
          <a:p>
            <a:pPr lvl="0"/>
            <a:r>
              <a:rPr lang="en-US" sz="4000" dirty="0"/>
              <a:t>The suffering of Jesus was substitutionary in a way that no other has or ever could be—he took our sins on himself and made full atonement for them. </a:t>
            </a:r>
          </a:p>
          <a:p>
            <a:r>
              <a:rPr lang="en-US" dirty="0"/>
              <a:t>While we were yet sinners, he died for us. He himself knew no sin, but suffered, the just for the unjust, that we, sinners, might become righteous before God.</a:t>
            </a:r>
          </a:p>
          <a:p>
            <a:pPr lvl="0"/>
            <a:endParaRPr lang="en-US" sz="4000" dirty="0"/>
          </a:p>
          <a:p>
            <a:pPr lvl="0"/>
            <a:endParaRPr lang="en-US" sz="4000" dirty="0"/>
          </a:p>
          <a:p>
            <a:pPr lvl="0"/>
            <a:endParaRPr lang="en-US" sz="4400" dirty="0"/>
          </a:p>
        </p:txBody>
      </p:sp>
    </p:spTree>
    <p:extLst>
      <p:ext uri="{BB962C8B-B14F-4D97-AF65-F5344CB8AC3E}">
        <p14:creationId xmlns:p14="http://schemas.microsoft.com/office/powerpoint/2010/main" val="2341897328"/>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anim calcmode="lin" valueType="num">
                                      <p:cBhvr>
                                        <p:cTn id="8"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500"/>
                                        <p:tgtEl>
                                          <p:spTgt spid="14">
                                            <p:txEl>
                                              <p:pRg st="1" end="1"/>
                                            </p:txEl>
                                          </p:spTgt>
                                        </p:tgtEl>
                                      </p:cBhvr>
                                    </p:animEffect>
                                    <p:anim calcmode="lin" valueType="num">
                                      <p:cBhvr>
                                        <p:cTn id="15"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IV. Conclusion</a:t>
            </a:r>
          </a:p>
        </p:txBody>
      </p:sp>
      <p:sp>
        <p:nvSpPr>
          <p:cNvPr id="14" name="Content Placeholder 13"/>
          <p:cNvSpPr>
            <a:spLocks noGrp="1"/>
          </p:cNvSpPr>
          <p:nvPr>
            <p:ph idx="1"/>
          </p:nvPr>
        </p:nvSpPr>
        <p:spPr>
          <a:xfrm>
            <a:off x="410169" y="1524000"/>
            <a:ext cx="8535292" cy="5334000"/>
          </a:xfrm>
        </p:spPr>
        <p:txBody>
          <a:bodyPr>
            <a:normAutofit/>
          </a:bodyPr>
          <a:lstStyle/>
          <a:p>
            <a:pPr lvl="0"/>
            <a:r>
              <a:rPr lang="en-US" sz="4000" dirty="0"/>
              <a:t>There is no peace with God apart from the chastisement that he, the sinless Son of God, bore. </a:t>
            </a:r>
          </a:p>
          <a:p>
            <a:r>
              <a:rPr lang="en-US" dirty="0"/>
              <a:t>We have no healing for our souls, no removal of our sins, no justification before God, apart from the penal suffering of Christ, the substitutionary death in which he took our sins upon himself. </a:t>
            </a:r>
          </a:p>
          <a:p>
            <a:pPr lvl="0"/>
            <a:endParaRPr lang="en-US" sz="4000" dirty="0"/>
          </a:p>
          <a:p>
            <a:pPr lvl="0"/>
            <a:endParaRPr lang="en-US" sz="4000" dirty="0"/>
          </a:p>
          <a:p>
            <a:pPr lvl="0"/>
            <a:endParaRPr lang="en-US" sz="4400" dirty="0"/>
          </a:p>
        </p:txBody>
      </p:sp>
    </p:spTree>
    <p:extLst>
      <p:ext uri="{BB962C8B-B14F-4D97-AF65-F5344CB8AC3E}">
        <p14:creationId xmlns:p14="http://schemas.microsoft.com/office/powerpoint/2010/main" val="896668695"/>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anim calcmode="lin" valueType="num">
                                      <p:cBhvr>
                                        <p:cTn id="8"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500"/>
                                        <p:tgtEl>
                                          <p:spTgt spid="14">
                                            <p:txEl>
                                              <p:pRg st="1" end="1"/>
                                            </p:txEl>
                                          </p:spTgt>
                                        </p:tgtEl>
                                      </p:cBhvr>
                                    </p:animEffect>
                                    <p:anim calcmode="lin" valueType="num">
                                      <p:cBhvr>
                                        <p:cTn id="15"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IV. Conclusion</a:t>
            </a:r>
          </a:p>
        </p:txBody>
      </p:sp>
      <p:sp>
        <p:nvSpPr>
          <p:cNvPr id="14" name="Content Placeholder 13"/>
          <p:cNvSpPr>
            <a:spLocks noGrp="1"/>
          </p:cNvSpPr>
          <p:nvPr>
            <p:ph idx="1"/>
          </p:nvPr>
        </p:nvSpPr>
        <p:spPr>
          <a:xfrm>
            <a:off x="410169" y="1524000"/>
            <a:ext cx="8535292" cy="5334000"/>
          </a:xfrm>
        </p:spPr>
        <p:txBody>
          <a:bodyPr>
            <a:normAutofit/>
          </a:bodyPr>
          <a:lstStyle/>
          <a:p>
            <a:pPr lvl="0"/>
            <a:r>
              <a:rPr lang="en-US" sz="4000" dirty="0"/>
              <a:t>We respond by following Christ and His will.</a:t>
            </a:r>
          </a:p>
          <a:p>
            <a:pPr lvl="0"/>
            <a:r>
              <a:rPr lang="en-US" sz="4000" dirty="0"/>
              <a:t>One of those, is to sacrificially love our brethren.</a:t>
            </a:r>
          </a:p>
          <a:p>
            <a:r>
              <a:rPr lang="en-US" sz="4000" dirty="0"/>
              <a:t>It is far more important for us to do his will, to please him, than to have a comfortable, carefree life.</a:t>
            </a:r>
          </a:p>
          <a:p>
            <a:pPr lvl="0"/>
            <a:endParaRPr lang="en-US" dirty="0"/>
          </a:p>
          <a:p>
            <a:pPr lvl="0"/>
            <a:endParaRPr lang="en-US" sz="4000" dirty="0"/>
          </a:p>
          <a:p>
            <a:pPr lvl="0"/>
            <a:endParaRPr lang="en-US" sz="4000" dirty="0"/>
          </a:p>
          <a:p>
            <a:pPr lvl="0"/>
            <a:endParaRPr lang="en-US" sz="4400" dirty="0"/>
          </a:p>
        </p:txBody>
      </p:sp>
    </p:spTree>
    <p:extLst>
      <p:ext uri="{BB962C8B-B14F-4D97-AF65-F5344CB8AC3E}">
        <p14:creationId xmlns:p14="http://schemas.microsoft.com/office/powerpoint/2010/main" val="1980231546"/>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anim calcmode="lin" valueType="num">
                                      <p:cBhvr>
                                        <p:cTn id="8"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500"/>
                                        <p:tgtEl>
                                          <p:spTgt spid="14">
                                            <p:txEl>
                                              <p:pRg st="1" end="1"/>
                                            </p:txEl>
                                          </p:spTgt>
                                        </p:tgtEl>
                                      </p:cBhvr>
                                    </p:animEffect>
                                    <p:anim calcmode="lin" valueType="num">
                                      <p:cBhvr>
                                        <p:cTn id="15"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animEffect transition="in" filter="fade">
                                      <p:cBhvr>
                                        <p:cTn id="21" dur="500"/>
                                        <p:tgtEl>
                                          <p:spTgt spid="14">
                                            <p:txEl>
                                              <p:pRg st="2" end="2"/>
                                            </p:txEl>
                                          </p:spTgt>
                                        </p:tgtEl>
                                      </p:cBhvr>
                                    </p:animEffect>
                                    <p:anim calcmode="lin" valueType="num">
                                      <p:cBhvr>
                                        <p:cTn id="22"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IV. Conclusion</a:t>
            </a:r>
          </a:p>
        </p:txBody>
      </p:sp>
      <p:sp>
        <p:nvSpPr>
          <p:cNvPr id="14" name="Content Placeholder 13"/>
          <p:cNvSpPr>
            <a:spLocks noGrp="1"/>
          </p:cNvSpPr>
          <p:nvPr>
            <p:ph idx="1"/>
          </p:nvPr>
        </p:nvSpPr>
        <p:spPr>
          <a:xfrm>
            <a:off x="410169" y="1524000"/>
            <a:ext cx="8535292" cy="5334000"/>
          </a:xfrm>
        </p:spPr>
        <p:txBody>
          <a:bodyPr>
            <a:normAutofit/>
          </a:bodyPr>
          <a:lstStyle/>
          <a:p>
            <a:pPr lvl="0"/>
            <a:r>
              <a:rPr lang="en-US" sz="4000" dirty="0"/>
              <a:t>If we submit to God’s will and sacrifice self for others, or for the building up of the faith of others, we shall then be living out the love of Christ in this world, and please our heavenly Father.</a:t>
            </a:r>
          </a:p>
          <a:p>
            <a:pPr lvl="0"/>
            <a:r>
              <a:rPr lang="en-US" sz="4000" dirty="0"/>
              <a:t>A blessed Palm Sunday to all.</a:t>
            </a:r>
          </a:p>
          <a:p>
            <a:pPr lvl="0"/>
            <a:endParaRPr lang="en-US" dirty="0"/>
          </a:p>
          <a:p>
            <a:pPr lvl="0"/>
            <a:endParaRPr lang="en-US" sz="4000" dirty="0"/>
          </a:p>
          <a:p>
            <a:pPr lvl="0"/>
            <a:endParaRPr lang="en-US" sz="4000" dirty="0"/>
          </a:p>
          <a:p>
            <a:pPr lvl="0"/>
            <a:endParaRPr lang="en-US" sz="4400" dirty="0"/>
          </a:p>
        </p:txBody>
      </p:sp>
    </p:spTree>
    <p:extLst>
      <p:ext uri="{BB962C8B-B14F-4D97-AF65-F5344CB8AC3E}">
        <p14:creationId xmlns:p14="http://schemas.microsoft.com/office/powerpoint/2010/main" val="619130782"/>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anim calcmode="lin" valueType="num">
                                      <p:cBhvr>
                                        <p:cTn id="8"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500"/>
                                        <p:tgtEl>
                                          <p:spTgt spid="14">
                                            <p:txEl>
                                              <p:pRg st="1" end="1"/>
                                            </p:txEl>
                                          </p:spTgt>
                                        </p:tgtEl>
                                      </p:cBhvr>
                                    </p:animEffect>
                                    <p:anim calcmode="lin" valueType="num">
                                      <p:cBhvr>
                                        <p:cTn id="15"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 Background</a:t>
            </a:r>
          </a:p>
        </p:txBody>
      </p:sp>
      <p:sp>
        <p:nvSpPr>
          <p:cNvPr id="14" name="Content Placeholder 13"/>
          <p:cNvSpPr>
            <a:spLocks noGrp="1"/>
          </p:cNvSpPr>
          <p:nvPr>
            <p:ph idx="1"/>
          </p:nvPr>
        </p:nvSpPr>
        <p:spPr>
          <a:xfrm>
            <a:off x="410169" y="1524000"/>
            <a:ext cx="8535292" cy="5151438"/>
          </a:xfrm>
        </p:spPr>
        <p:txBody>
          <a:bodyPr>
            <a:normAutofit/>
          </a:bodyPr>
          <a:lstStyle/>
          <a:p>
            <a:pPr lvl="0"/>
            <a:r>
              <a:rPr lang="en-US" dirty="0"/>
              <a:t>Isaiah was called to his prophetic ministry “in the year that King Uzziah died” (6:1), around 740 B.C.</a:t>
            </a:r>
          </a:p>
          <a:p>
            <a:r>
              <a:rPr lang="en-US" dirty="0"/>
              <a:t>The central theme of the book is God himself, who does all things for his own glory.</a:t>
            </a:r>
          </a:p>
          <a:p>
            <a:r>
              <a:rPr lang="en-US" dirty="0"/>
              <a:t>God’s people find strength only as they rest in the promises of their God.  </a:t>
            </a:r>
            <a:endParaRPr lang="en-US" sz="4000" dirty="0"/>
          </a:p>
        </p:txBody>
      </p:sp>
    </p:spTree>
    <p:extLst>
      <p:ext uri="{BB962C8B-B14F-4D97-AF65-F5344CB8AC3E}">
        <p14:creationId xmlns:p14="http://schemas.microsoft.com/office/powerpoint/2010/main" val="1280304114"/>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anim calcmode="lin" valueType="num">
                                      <p:cBhvr>
                                        <p:cTn id="8"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500"/>
                                        <p:tgtEl>
                                          <p:spTgt spid="14">
                                            <p:txEl>
                                              <p:pRg st="1" end="1"/>
                                            </p:txEl>
                                          </p:spTgt>
                                        </p:tgtEl>
                                      </p:cBhvr>
                                    </p:animEffect>
                                    <p:anim calcmode="lin" valueType="num">
                                      <p:cBhvr>
                                        <p:cTn id="15"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animEffect transition="in" filter="fade">
                                      <p:cBhvr>
                                        <p:cTn id="21" dur="500"/>
                                        <p:tgtEl>
                                          <p:spTgt spid="14">
                                            <p:txEl>
                                              <p:pRg st="2" end="2"/>
                                            </p:txEl>
                                          </p:spTgt>
                                        </p:tgtEl>
                                      </p:cBhvr>
                                    </p:animEffect>
                                    <p:anim calcmode="lin" valueType="num">
                                      <p:cBhvr>
                                        <p:cTn id="22"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 Background</a:t>
            </a:r>
          </a:p>
        </p:txBody>
      </p:sp>
      <p:sp>
        <p:nvSpPr>
          <p:cNvPr id="14" name="Content Placeholder 13"/>
          <p:cNvSpPr>
            <a:spLocks noGrp="1"/>
          </p:cNvSpPr>
          <p:nvPr>
            <p:ph idx="1"/>
          </p:nvPr>
        </p:nvSpPr>
        <p:spPr>
          <a:xfrm>
            <a:off x="410169" y="1524000"/>
            <a:ext cx="8535292" cy="5151438"/>
          </a:xfrm>
        </p:spPr>
        <p:txBody>
          <a:bodyPr>
            <a:normAutofit lnSpcReduction="10000"/>
          </a:bodyPr>
          <a:lstStyle/>
          <a:p>
            <a:pPr lvl="0"/>
            <a:r>
              <a:rPr lang="en-US" dirty="0"/>
              <a:t>To serve his cause is their worthy devotion (</a:t>
            </a:r>
            <a:r>
              <a:rPr lang="en-US" dirty="0" err="1"/>
              <a:t>ch.</a:t>
            </a:r>
            <a:r>
              <a:rPr lang="en-US" dirty="0"/>
              <a:t> 62), but to rebel against him is endless death.</a:t>
            </a:r>
          </a:p>
          <a:p>
            <a:r>
              <a:rPr lang="en-US" dirty="0"/>
              <a:t>Isaiah’s name means “salvation of Yahweh”, and this is his main thesis when he wrote this book for the people of Judah. </a:t>
            </a:r>
          </a:p>
          <a:p>
            <a:pPr lvl="0"/>
            <a:r>
              <a:rPr lang="en-US" dirty="0"/>
              <a:t>The book is a message of hope, comfort, restoration and salvation of God, both during his time and in the future time to come. </a:t>
            </a:r>
            <a:endParaRPr lang="en-US" sz="4000" dirty="0"/>
          </a:p>
        </p:txBody>
      </p:sp>
    </p:spTree>
    <p:extLst>
      <p:ext uri="{BB962C8B-B14F-4D97-AF65-F5344CB8AC3E}">
        <p14:creationId xmlns:p14="http://schemas.microsoft.com/office/powerpoint/2010/main" val="257665160"/>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anim calcmode="lin" valueType="num">
                                      <p:cBhvr>
                                        <p:cTn id="8"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500"/>
                                        <p:tgtEl>
                                          <p:spTgt spid="14">
                                            <p:txEl>
                                              <p:pRg st="1" end="1"/>
                                            </p:txEl>
                                          </p:spTgt>
                                        </p:tgtEl>
                                      </p:cBhvr>
                                    </p:animEffect>
                                    <p:anim calcmode="lin" valueType="num">
                                      <p:cBhvr>
                                        <p:cTn id="15"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animEffect transition="in" filter="fade">
                                      <p:cBhvr>
                                        <p:cTn id="21" dur="500"/>
                                        <p:tgtEl>
                                          <p:spTgt spid="14">
                                            <p:txEl>
                                              <p:pRg st="2" end="2"/>
                                            </p:txEl>
                                          </p:spTgt>
                                        </p:tgtEl>
                                      </p:cBhvr>
                                    </p:animEffect>
                                    <p:anim calcmode="lin" valueType="num">
                                      <p:cBhvr>
                                        <p:cTn id="22"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 Background</a:t>
            </a:r>
          </a:p>
        </p:txBody>
      </p:sp>
      <p:sp>
        <p:nvSpPr>
          <p:cNvPr id="14" name="Content Placeholder 13"/>
          <p:cNvSpPr>
            <a:spLocks noGrp="1"/>
          </p:cNvSpPr>
          <p:nvPr>
            <p:ph idx="1"/>
          </p:nvPr>
        </p:nvSpPr>
        <p:spPr>
          <a:xfrm>
            <a:off x="410169" y="1524000"/>
            <a:ext cx="8535292" cy="5151438"/>
          </a:xfrm>
        </p:spPr>
        <p:txBody>
          <a:bodyPr>
            <a:normAutofit/>
          </a:bodyPr>
          <a:lstStyle/>
          <a:p>
            <a:r>
              <a:rPr lang="en-US" dirty="0"/>
              <a:t>Chap 31:1 </a:t>
            </a:r>
            <a:r>
              <a:rPr lang="en-US" i="1" dirty="0"/>
              <a:t>“Behold, a king will reign righteously and princes will rule justly”. </a:t>
            </a:r>
          </a:p>
          <a:p>
            <a:pPr lvl="0"/>
            <a:r>
              <a:rPr lang="en-US" sz="4000" dirty="0"/>
              <a:t>This prophecy of Isaiah ultimately fulfilled when Christ came into this world.</a:t>
            </a:r>
          </a:p>
        </p:txBody>
      </p:sp>
    </p:spTree>
    <p:extLst>
      <p:ext uri="{BB962C8B-B14F-4D97-AF65-F5344CB8AC3E}">
        <p14:creationId xmlns:p14="http://schemas.microsoft.com/office/powerpoint/2010/main" val="1033294816"/>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anim calcmode="lin" valueType="num">
                                      <p:cBhvr>
                                        <p:cTn id="8"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500"/>
                                        <p:tgtEl>
                                          <p:spTgt spid="14">
                                            <p:txEl>
                                              <p:pRg st="1" end="1"/>
                                            </p:txEl>
                                          </p:spTgt>
                                        </p:tgtEl>
                                      </p:cBhvr>
                                    </p:animEffect>
                                    <p:anim calcmode="lin" valueType="num">
                                      <p:cBhvr>
                                        <p:cTn id="15"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524000"/>
            <a:ext cx="8535292" cy="5151438"/>
          </a:xfrm>
        </p:spPr>
        <p:txBody>
          <a:bodyPr>
            <a:normAutofit lnSpcReduction="10000"/>
          </a:bodyPr>
          <a:lstStyle/>
          <a:p>
            <a:r>
              <a:rPr lang="en-US" b="1" dirty="0"/>
              <a:t>The Victory of the Suffering Messiah</a:t>
            </a:r>
            <a:endParaRPr lang="en-US" b="1" i="1" dirty="0"/>
          </a:p>
          <a:p>
            <a:pPr marL="0" lvl="0" indent="0">
              <a:buNone/>
            </a:pPr>
            <a:r>
              <a:rPr lang="en-US" sz="4000" b="1" dirty="0"/>
              <a:t>5 Doctrinal Truths:</a:t>
            </a:r>
          </a:p>
          <a:p>
            <a:pPr marL="0" lvl="0" indent="0">
              <a:buNone/>
            </a:pPr>
            <a:r>
              <a:rPr lang="en-US" dirty="0"/>
              <a:t>a. His suffering leads to exaltation vv. 52:13-15</a:t>
            </a:r>
          </a:p>
          <a:p>
            <a:pPr marL="0" lvl="0" indent="0">
              <a:buNone/>
            </a:pPr>
            <a:r>
              <a:rPr lang="en-US" dirty="0"/>
              <a:t>b. His suffering is offensive vv. 53:1-3</a:t>
            </a:r>
          </a:p>
          <a:p>
            <a:pPr marL="0" lvl="0" indent="0">
              <a:buNone/>
            </a:pPr>
            <a:r>
              <a:rPr lang="en-US" dirty="0"/>
              <a:t>c. His suffering is substitutionary vv. 53:4-6</a:t>
            </a:r>
          </a:p>
          <a:p>
            <a:pPr marL="0" lvl="0" indent="0">
              <a:buNone/>
            </a:pPr>
            <a:r>
              <a:rPr lang="en-US" dirty="0"/>
              <a:t>d. His suffering is accepted vv. 53:7-9</a:t>
            </a:r>
          </a:p>
          <a:p>
            <a:pPr marL="0" lvl="0" indent="0">
              <a:buNone/>
            </a:pPr>
            <a:r>
              <a:rPr lang="en-US" dirty="0"/>
              <a:t>e. His suffering is efficacious vv. 53:10-12</a:t>
            </a:r>
          </a:p>
          <a:p>
            <a:pPr lvl="0"/>
            <a:endParaRPr lang="en-US" sz="4000" dirty="0"/>
          </a:p>
        </p:txBody>
      </p:sp>
    </p:spTree>
    <p:extLst>
      <p:ext uri="{BB962C8B-B14F-4D97-AF65-F5344CB8AC3E}">
        <p14:creationId xmlns:p14="http://schemas.microsoft.com/office/powerpoint/2010/main" val="3005918259"/>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anim calcmode="lin" valueType="num">
                                      <p:cBhvr>
                                        <p:cTn id="8"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500"/>
                                        <p:tgtEl>
                                          <p:spTgt spid="14">
                                            <p:txEl>
                                              <p:pRg st="1" end="1"/>
                                            </p:txEl>
                                          </p:spTgt>
                                        </p:tgtEl>
                                      </p:cBhvr>
                                    </p:animEffect>
                                    <p:anim calcmode="lin" valueType="num">
                                      <p:cBhvr>
                                        <p:cTn id="15"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animEffect transition="in" filter="fade">
                                      <p:cBhvr>
                                        <p:cTn id="21" dur="500"/>
                                        <p:tgtEl>
                                          <p:spTgt spid="14">
                                            <p:txEl>
                                              <p:pRg st="2" end="2"/>
                                            </p:txEl>
                                          </p:spTgt>
                                        </p:tgtEl>
                                      </p:cBhvr>
                                    </p:animEffect>
                                    <p:anim calcmode="lin" valueType="num">
                                      <p:cBhvr>
                                        <p:cTn id="22"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xEl>
                                              <p:pRg st="3" end="3"/>
                                            </p:txEl>
                                          </p:spTgt>
                                        </p:tgtEl>
                                        <p:attrNameLst>
                                          <p:attrName>style.visibility</p:attrName>
                                        </p:attrNameLst>
                                      </p:cBhvr>
                                      <p:to>
                                        <p:strVal val="visible"/>
                                      </p:to>
                                    </p:set>
                                    <p:animEffect transition="in" filter="fade">
                                      <p:cBhvr>
                                        <p:cTn id="28" dur="500"/>
                                        <p:tgtEl>
                                          <p:spTgt spid="14">
                                            <p:txEl>
                                              <p:pRg st="3" end="3"/>
                                            </p:txEl>
                                          </p:spTgt>
                                        </p:tgtEl>
                                      </p:cBhvr>
                                    </p:animEffect>
                                    <p:anim calcmode="lin" valueType="num">
                                      <p:cBhvr>
                                        <p:cTn id="29"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4">
                                            <p:txEl>
                                              <p:pRg st="4" end="4"/>
                                            </p:txEl>
                                          </p:spTgt>
                                        </p:tgtEl>
                                        <p:attrNameLst>
                                          <p:attrName>style.visibility</p:attrName>
                                        </p:attrNameLst>
                                      </p:cBhvr>
                                      <p:to>
                                        <p:strVal val="visible"/>
                                      </p:to>
                                    </p:set>
                                    <p:animEffect transition="in" filter="fade">
                                      <p:cBhvr>
                                        <p:cTn id="35" dur="500"/>
                                        <p:tgtEl>
                                          <p:spTgt spid="14">
                                            <p:txEl>
                                              <p:pRg st="4" end="4"/>
                                            </p:txEl>
                                          </p:spTgt>
                                        </p:tgtEl>
                                      </p:cBhvr>
                                    </p:animEffect>
                                    <p:anim calcmode="lin" valueType="num">
                                      <p:cBhvr>
                                        <p:cTn id="36" dur="500" fill="hold"/>
                                        <p:tgtEl>
                                          <p:spTgt spid="14">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1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4">
                                            <p:txEl>
                                              <p:pRg st="5" end="5"/>
                                            </p:txEl>
                                          </p:spTgt>
                                        </p:tgtEl>
                                        <p:attrNameLst>
                                          <p:attrName>style.visibility</p:attrName>
                                        </p:attrNameLst>
                                      </p:cBhvr>
                                      <p:to>
                                        <p:strVal val="visible"/>
                                      </p:to>
                                    </p:set>
                                    <p:animEffect transition="in" filter="fade">
                                      <p:cBhvr>
                                        <p:cTn id="42" dur="500"/>
                                        <p:tgtEl>
                                          <p:spTgt spid="14">
                                            <p:txEl>
                                              <p:pRg st="5" end="5"/>
                                            </p:txEl>
                                          </p:spTgt>
                                        </p:tgtEl>
                                      </p:cBhvr>
                                    </p:animEffect>
                                    <p:anim calcmode="lin" valueType="num">
                                      <p:cBhvr>
                                        <p:cTn id="43" dur="500" fill="hold"/>
                                        <p:tgtEl>
                                          <p:spTgt spid="14">
                                            <p:txEl>
                                              <p:pRg st="5" end="5"/>
                                            </p:txEl>
                                          </p:spTgt>
                                        </p:tgtEl>
                                        <p:attrNameLst>
                                          <p:attrName>ppt_x</p:attrName>
                                        </p:attrNameLst>
                                      </p:cBhvr>
                                      <p:tavLst>
                                        <p:tav tm="0">
                                          <p:val>
                                            <p:strVal val="#ppt_x"/>
                                          </p:val>
                                        </p:tav>
                                        <p:tav tm="100000">
                                          <p:val>
                                            <p:strVal val="#ppt_x"/>
                                          </p:val>
                                        </p:tav>
                                      </p:tavLst>
                                    </p:anim>
                                    <p:anim calcmode="lin" valueType="num">
                                      <p:cBhvr>
                                        <p:cTn id="44" dur="500" fill="hold"/>
                                        <p:tgtEl>
                                          <p:spTgt spid="1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14">
                                            <p:txEl>
                                              <p:pRg st="6" end="6"/>
                                            </p:txEl>
                                          </p:spTgt>
                                        </p:tgtEl>
                                        <p:attrNameLst>
                                          <p:attrName>style.visibility</p:attrName>
                                        </p:attrNameLst>
                                      </p:cBhvr>
                                      <p:to>
                                        <p:strVal val="visible"/>
                                      </p:to>
                                    </p:set>
                                    <p:animEffect transition="in" filter="fade">
                                      <p:cBhvr>
                                        <p:cTn id="49" dur="500"/>
                                        <p:tgtEl>
                                          <p:spTgt spid="14">
                                            <p:txEl>
                                              <p:pRg st="6" end="6"/>
                                            </p:txEl>
                                          </p:spTgt>
                                        </p:tgtEl>
                                      </p:cBhvr>
                                    </p:animEffect>
                                    <p:anim calcmode="lin" valueType="num">
                                      <p:cBhvr>
                                        <p:cTn id="50" dur="500" fill="hold"/>
                                        <p:tgtEl>
                                          <p:spTgt spid="14">
                                            <p:txEl>
                                              <p:pRg st="6" end="6"/>
                                            </p:txEl>
                                          </p:spTgt>
                                        </p:tgtEl>
                                        <p:attrNameLst>
                                          <p:attrName>ppt_x</p:attrName>
                                        </p:attrNameLst>
                                      </p:cBhvr>
                                      <p:tavLst>
                                        <p:tav tm="0">
                                          <p:val>
                                            <p:strVal val="#ppt_x"/>
                                          </p:val>
                                        </p:tav>
                                        <p:tav tm="100000">
                                          <p:val>
                                            <p:strVal val="#ppt_x"/>
                                          </p:val>
                                        </p:tav>
                                      </p:tavLst>
                                    </p:anim>
                                    <p:anim calcmode="lin" valueType="num">
                                      <p:cBhvr>
                                        <p:cTn id="51" dur="500" fill="hold"/>
                                        <p:tgtEl>
                                          <p:spTgt spid="1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524000"/>
            <a:ext cx="8535292" cy="5151438"/>
          </a:xfrm>
        </p:spPr>
        <p:txBody>
          <a:bodyPr>
            <a:normAutofit/>
          </a:bodyPr>
          <a:lstStyle/>
          <a:p>
            <a:pPr marL="0" lvl="0" indent="0">
              <a:buNone/>
            </a:pPr>
            <a:r>
              <a:rPr lang="en-US" dirty="0"/>
              <a:t>a. </a:t>
            </a:r>
            <a:r>
              <a:rPr lang="en-US" b="1" dirty="0"/>
              <a:t>His suffering leads to exaltation</a:t>
            </a:r>
            <a:r>
              <a:rPr lang="en-US" dirty="0"/>
              <a:t> vv. 52:13-15</a:t>
            </a:r>
          </a:p>
          <a:p>
            <a:r>
              <a:rPr lang="en-US" dirty="0"/>
              <a:t> Read v.13</a:t>
            </a:r>
          </a:p>
          <a:p>
            <a:r>
              <a:rPr lang="en-US" dirty="0"/>
              <a:t>Christ will be greatly exalted.</a:t>
            </a:r>
          </a:p>
          <a:p>
            <a:r>
              <a:rPr lang="en-US" dirty="0"/>
              <a:t>Before any of His suffering is announced, His glorious triumph is assured.</a:t>
            </a:r>
          </a:p>
          <a:p>
            <a:r>
              <a:rPr lang="en-US" dirty="0"/>
              <a:t>Christ will accomplish all of God’s plans that will result to His glorification.</a:t>
            </a:r>
          </a:p>
          <a:p>
            <a:endParaRPr lang="en-US" dirty="0"/>
          </a:p>
          <a:p>
            <a:pPr lvl="0"/>
            <a:endParaRPr lang="en-US" sz="4000" dirty="0"/>
          </a:p>
        </p:txBody>
      </p:sp>
    </p:spTree>
    <p:extLst>
      <p:ext uri="{BB962C8B-B14F-4D97-AF65-F5344CB8AC3E}">
        <p14:creationId xmlns:p14="http://schemas.microsoft.com/office/powerpoint/2010/main" val="545068510"/>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animEffect transition="in" filter="fade">
                                      <p:cBhvr>
                                        <p:cTn id="21" dur="500"/>
                                        <p:tgtEl>
                                          <p:spTgt spid="14">
                                            <p:txEl>
                                              <p:pRg st="3" end="3"/>
                                            </p:txEl>
                                          </p:spTgt>
                                        </p:tgtEl>
                                      </p:cBhvr>
                                    </p:animEffect>
                                    <p:anim calcmode="lin" valueType="num">
                                      <p:cBhvr>
                                        <p:cTn id="22"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xEl>
                                              <p:pRg st="4" end="4"/>
                                            </p:txEl>
                                          </p:spTgt>
                                        </p:tgtEl>
                                        <p:attrNameLst>
                                          <p:attrName>style.visibility</p:attrName>
                                        </p:attrNameLst>
                                      </p:cBhvr>
                                      <p:to>
                                        <p:strVal val="visible"/>
                                      </p:to>
                                    </p:set>
                                    <p:animEffect transition="in" filter="fade">
                                      <p:cBhvr>
                                        <p:cTn id="28" dur="500"/>
                                        <p:tgtEl>
                                          <p:spTgt spid="14">
                                            <p:txEl>
                                              <p:pRg st="4" end="4"/>
                                            </p:txEl>
                                          </p:spTgt>
                                        </p:tgtEl>
                                      </p:cBhvr>
                                    </p:animEffect>
                                    <p:anim calcmode="lin" valueType="num">
                                      <p:cBhvr>
                                        <p:cTn id="29" dur="500" fill="hold"/>
                                        <p:tgtEl>
                                          <p:spTgt spid="14">
                                            <p:txEl>
                                              <p:pRg st="4" end="4"/>
                                            </p:txEl>
                                          </p:spTgt>
                                        </p:tgtEl>
                                        <p:attrNameLst>
                                          <p:attrName>ppt_x</p:attrName>
                                        </p:attrNameLst>
                                      </p:cBhvr>
                                      <p:tavLst>
                                        <p:tav tm="0">
                                          <p:val>
                                            <p:strVal val="#ppt_x"/>
                                          </p:val>
                                        </p:tav>
                                        <p:tav tm="100000">
                                          <p:val>
                                            <p:strVal val="#ppt_x"/>
                                          </p:val>
                                        </p:tav>
                                      </p:tavLst>
                                    </p:anim>
                                    <p:anim calcmode="lin" valueType="num">
                                      <p:cBhvr>
                                        <p:cTn id="30" dur="500" fill="hold"/>
                                        <p:tgtEl>
                                          <p:spTgt spid="1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0108" y="-76201"/>
            <a:ext cx="7532236" cy="1113029"/>
          </a:xfrm>
        </p:spPr>
        <p:txBody>
          <a:bodyPr>
            <a:normAutofit/>
          </a:bodyPr>
          <a:lstStyle/>
          <a:p>
            <a:r>
              <a:rPr lang="en-US" sz="4000" dirty="0"/>
              <a:t>III. Message</a:t>
            </a:r>
          </a:p>
        </p:txBody>
      </p:sp>
      <p:sp>
        <p:nvSpPr>
          <p:cNvPr id="14" name="Content Placeholder 13"/>
          <p:cNvSpPr>
            <a:spLocks noGrp="1"/>
          </p:cNvSpPr>
          <p:nvPr>
            <p:ph idx="1"/>
          </p:nvPr>
        </p:nvSpPr>
        <p:spPr>
          <a:xfrm>
            <a:off x="410169" y="1219200"/>
            <a:ext cx="8535292" cy="5151438"/>
          </a:xfrm>
        </p:spPr>
        <p:txBody>
          <a:bodyPr>
            <a:noAutofit/>
          </a:bodyPr>
          <a:lstStyle/>
          <a:p>
            <a:pPr marL="0" lvl="0" indent="0">
              <a:buNone/>
            </a:pPr>
            <a:r>
              <a:rPr lang="en-US" sz="4000" dirty="0"/>
              <a:t>a. </a:t>
            </a:r>
            <a:r>
              <a:rPr lang="en-US" sz="4000" b="1" dirty="0"/>
              <a:t>His suffering leads to exaltation</a:t>
            </a:r>
            <a:r>
              <a:rPr lang="en-US" sz="4000" dirty="0"/>
              <a:t> vv. 52:13-15</a:t>
            </a:r>
          </a:p>
          <a:p>
            <a:r>
              <a:rPr lang="en-US" sz="4000" dirty="0"/>
              <a:t> This exaltation is a result of His utmost humiliation.</a:t>
            </a:r>
          </a:p>
          <a:p>
            <a:r>
              <a:rPr lang="en-US" sz="4000" dirty="0"/>
              <a:t>Read vv. 14-15.</a:t>
            </a:r>
          </a:p>
          <a:p>
            <a:r>
              <a:rPr lang="en-US" sz="4000" dirty="0"/>
              <a:t>Many will be astonished upon seeing his marred appearance.</a:t>
            </a:r>
          </a:p>
          <a:p>
            <a:r>
              <a:rPr lang="en-US" sz="4000" dirty="0"/>
              <a:t>“marred” means disfigurement.</a:t>
            </a:r>
          </a:p>
          <a:p>
            <a:pPr lvl="0"/>
            <a:endParaRPr lang="en-US" sz="4000" dirty="0"/>
          </a:p>
        </p:txBody>
      </p:sp>
    </p:spTree>
    <p:extLst>
      <p:ext uri="{BB962C8B-B14F-4D97-AF65-F5344CB8AC3E}">
        <p14:creationId xmlns:p14="http://schemas.microsoft.com/office/powerpoint/2010/main" val="336929563"/>
      </p:ext>
    </p:extLst>
  </p:cSld>
  <p:clrMapOvr>
    <a:masterClrMapping/>
  </p:clrMapOvr>
  <mc:AlternateContent xmlns:mc="http://schemas.openxmlformats.org/markup-compatibility/2006">
    <mc:Choice xmlns:p14="http://schemas.microsoft.com/office/powerpoint/2010/main" Requires="p14">
      <p:transition p14:dur="300">
        <p:fade/>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anim calcmode="lin" valueType="num">
                                      <p:cBhvr>
                                        <p:cTn id="8"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500"/>
                                        <p:tgtEl>
                                          <p:spTgt spid="14">
                                            <p:txEl>
                                              <p:pRg st="2" end="2"/>
                                            </p:txEl>
                                          </p:spTgt>
                                        </p:tgtEl>
                                      </p:cBhvr>
                                    </p:animEffect>
                                    <p:anim calcmode="lin" valueType="num">
                                      <p:cBhvr>
                                        <p:cTn id="15"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animEffect transition="in" filter="fade">
                                      <p:cBhvr>
                                        <p:cTn id="21" dur="500"/>
                                        <p:tgtEl>
                                          <p:spTgt spid="14">
                                            <p:txEl>
                                              <p:pRg st="3" end="3"/>
                                            </p:txEl>
                                          </p:spTgt>
                                        </p:tgtEl>
                                      </p:cBhvr>
                                    </p:animEffect>
                                    <p:anim calcmode="lin" valueType="num">
                                      <p:cBhvr>
                                        <p:cTn id="22"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xEl>
                                              <p:pRg st="4" end="4"/>
                                            </p:txEl>
                                          </p:spTgt>
                                        </p:tgtEl>
                                        <p:attrNameLst>
                                          <p:attrName>style.visibility</p:attrName>
                                        </p:attrNameLst>
                                      </p:cBhvr>
                                      <p:to>
                                        <p:strVal val="visible"/>
                                      </p:to>
                                    </p:set>
                                    <p:animEffect transition="in" filter="fade">
                                      <p:cBhvr>
                                        <p:cTn id="28" dur="500"/>
                                        <p:tgtEl>
                                          <p:spTgt spid="14">
                                            <p:txEl>
                                              <p:pRg st="4" end="4"/>
                                            </p:txEl>
                                          </p:spTgt>
                                        </p:tgtEl>
                                      </p:cBhvr>
                                    </p:animEffect>
                                    <p:anim calcmode="lin" valueType="num">
                                      <p:cBhvr>
                                        <p:cTn id="29" dur="500" fill="hold"/>
                                        <p:tgtEl>
                                          <p:spTgt spid="14">
                                            <p:txEl>
                                              <p:pRg st="4" end="4"/>
                                            </p:txEl>
                                          </p:spTgt>
                                        </p:tgtEl>
                                        <p:attrNameLst>
                                          <p:attrName>ppt_x</p:attrName>
                                        </p:attrNameLst>
                                      </p:cBhvr>
                                      <p:tavLst>
                                        <p:tav tm="0">
                                          <p:val>
                                            <p:strVal val="#ppt_x"/>
                                          </p:val>
                                        </p:tav>
                                        <p:tav tm="100000">
                                          <p:val>
                                            <p:strVal val="#ppt_x"/>
                                          </p:val>
                                        </p:tav>
                                      </p:tavLst>
                                    </p:anim>
                                    <p:anim calcmode="lin" valueType="num">
                                      <p:cBhvr>
                                        <p:cTn id="30" dur="500" fill="hold"/>
                                        <p:tgtEl>
                                          <p:spTgt spid="1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name="TF00001018.potx" id="{D19C2884-2C55-4C1A-A5C2-5D03FF1F35A4}" vid="{5F7A9C6A-558C-4654-B762-2F22BC904FAE}"/>
    </a:ext>
  </a:extLst>
</a:theme>
</file>

<file path=ppt/theme/theme2.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Chalkboard education presentation (widescreen)</Template>
  <TotalTime>315</TotalTime>
  <Words>1971</Words>
  <Application>Microsoft Macintosh PowerPoint</Application>
  <PresentationFormat>Letter Paper (8.5x11 in)</PresentationFormat>
  <Paragraphs>210</Paragraphs>
  <Slides>38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Arial</vt:lpstr>
      <vt:lpstr>Consolas</vt:lpstr>
      <vt:lpstr>Corbel</vt:lpstr>
      <vt:lpstr>Chalkboard 16x9</vt:lpstr>
      <vt:lpstr>The Victory of the Suffering Messiah</vt:lpstr>
      <vt:lpstr>I. Introduction</vt:lpstr>
      <vt:lpstr>I. Introduction</vt:lpstr>
      <vt:lpstr>II. Background</vt:lpstr>
      <vt:lpstr>II. Background</vt:lpstr>
      <vt:lpstr>II. Background</vt:lpstr>
      <vt:lpstr>III. Message</vt:lpstr>
      <vt:lpstr>III. Message</vt:lpstr>
      <vt:lpstr>III. Message</vt:lpstr>
      <vt:lpstr>III. Message</vt:lpstr>
      <vt:lpstr>III. Message</vt:lpstr>
      <vt:lpstr>III. Message</vt:lpstr>
      <vt:lpstr>III. Message</vt:lpstr>
      <vt:lpstr>III. Message</vt:lpstr>
      <vt:lpstr>III. Message</vt:lpstr>
      <vt:lpstr>III. Message</vt:lpstr>
      <vt:lpstr>III. Message</vt:lpstr>
      <vt:lpstr>III. Message</vt:lpstr>
      <vt:lpstr>III. Message</vt:lpstr>
      <vt:lpstr>III. Message</vt:lpstr>
      <vt:lpstr>III. Message</vt:lpstr>
      <vt:lpstr>III. Message</vt:lpstr>
      <vt:lpstr>III. Message</vt:lpstr>
      <vt:lpstr>III. Message</vt:lpstr>
      <vt:lpstr>III. Message</vt:lpstr>
      <vt:lpstr>III. Message</vt:lpstr>
      <vt:lpstr>III. Message</vt:lpstr>
      <vt:lpstr>III. Message</vt:lpstr>
      <vt:lpstr>III. Message</vt:lpstr>
      <vt:lpstr>III. Message</vt:lpstr>
      <vt:lpstr>III. Message</vt:lpstr>
      <vt:lpstr>III. Message</vt:lpstr>
      <vt:lpstr>III. Message</vt:lpstr>
      <vt:lpstr>III. Message</vt:lpstr>
      <vt:lpstr>IV. Conclusion</vt:lpstr>
      <vt:lpstr>IV. Conclusion</vt:lpstr>
      <vt:lpstr>IV. Conclusion</vt:lpstr>
      <vt:lpstr>IV. 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Triumph of the Suffering Messiah</dc:title>
  <dc:creator>Estacio, Gary</dc:creator>
  <cp:lastModifiedBy>Tech Dept. GLCC</cp:lastModifiedBy>
  <cp:revision>31</cp:revision>
  <dcterms:created xsi:type="dcterms:W3CDTF">2022-04-05T09:06:44Z</dcterms:created>
  <dcterms:modified xsi:type="dcterms:W3CDTF">2022-04-09T13:01:08Z</dcterms:modified>
</cp:coreProperties>
</file>